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27FD4"/>
    <a:srgbClr val="0987CD"/>
    <a:srgbClr val="19A1FD"/>
    <a:srgbClr val="0C72AA"/>
    <a:srgbClr val="9189A9"/>
    <a:srgbClr val="336699"/>
    <a:srgbClr val="2F6481"/>
    <a:srgbClr val="0A6192"/>
    <a:srgbClr val="006CC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98E5AC-8804-4376-A200-0D045AF593B0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EA23449-A279-4341-B7F6-B5CD258894DD}">
      <dgm:prSet phldrT="[Text]" custT="1"/>
      <dgm:spPr>
        <a:solidFill>
          <a:srgbClr val="0C72AA"/>
        </a:solidFill>
      </dgm:spPr>
      <dgm:t>
        <a:bodyPr/>
        <a:lstStyle/>
        <a:p>
          <a:r>
            <a:rPr lang="tr-TR" sz="2700" dirty="0" smtClean="0"/>
            <a:t>I.Katman Sermaye Yükümlülüğü</a:t>
          </a:r>
          <a:endParaRPr lang="en-US" sz="2700" dirty="0" smtClean="0"/>
        </a:p>
      </dgm:t>
    </dgm:pt>
    <dgm:pt modelId="{D421178E-FACD-4056-8A01-C4CA78EBA59B}" type="parTrans" cxnId="{8F5422D2-87EF-4517-99C0-67D2C5014C2F}">
      <dgm:prSet/>
      <dgm:spPr/>
      <dgm:t>
        <a:bodyPr/>
        <a:lstStyle/>
        <a:p>
          <a:endParaRPr lang="en-US"/>
        </a:p>
      </dgm:t>
    </dgm:pt>
    <dgm:pt modelId="{B4762FCB-3F7E-414E-8845-5EE7F9F90C2E}" type="sibTrans" cxnId="{8F5422D2-87EF-4517-99C0-67D2C5014C2F}">
      <dgm:prSet/>
      <dgm:spPr/>
      <dgm:t>
        <a:bodyPr/>
        <a:lstStyle/>
        <a:p>
          <a:endParaRPr lang="en-US"/>
        </a:p>
      </dgm:t>
    </dgm:pt>
    <dgm:pt modelId="{F455F93F-0AE6-436F-A85B-458876F953FA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tr-TR" sz="2100" dirty="0" smtClean="0"/>
            <a:t>r x A = RWA -&gt; RWA x 8% = RC</a:t>
          </a:r>
          <a:endParaRPr lang="en-US" sz="1100" dirty="0"/>
        </a:p>
      </dgm:t>
    </dgm:pt>
    <dgm:pt modelId="{DDFBD363-3993-4218-89E7-1D9D7112BDA3}" type="parTrans" cxnId="{49753E86-27F6-4F22-A5EA-34C6DE3E17E4}">
      <dgm:prSet/>
      <dgm:spPr/>
      <dgm:t>
        <a:bodyPr/>
        <a:lstStyle/>
        <a:p>
          <a:endParaRPr lang="en-US"/>
        </a:p>
      </dgm:t>
    </dgm:pt>
    <dgm:pt modelId="{35941C34-F2EE-450D-92CE-B9E9D2E532E5}" type="sibTrans" cxnId="{49753E86-27F6-4F22-A5EA-34C6DE3E17E4}">
      <dgm:prSet/>
      <dgm:spPr/>
      <dgm:t>
        <a:bodyPr/>
        <a:lstStyle/>
        <a:p>
          <a:endParaRPr lang="en-US"/>
        </a:p>
      </dgm:t>
    </dgm:pt>
    <dgm:pt modelId="{D7F4D094-9207-43D9-91B8-4FDE6871DE97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tr-TR" sz="2700" dirty="0" smtClean="0"/>
            <a:t>II.Katman Otoritenin Denetimi</a:t>
          </a:r>
          <a:endParaRPr lang="en-US" sz="2700" dirty="0"/>
        </a:p>
      </dgm:t>
    </dgm:pt>
    <dgm:pt modelId="{0782FB71-D99B-43B4-9CCF-60B762399301}" type="parTrans" cxnId="{788F8BDD-A946-4ADB-BA4A-2C6466F02F89}">
      <dgm:prSet/>
      <dgm:spPr/>
      <dgm:t>
        <a:bodyPr/>
        <a:lstStyle/>
        <a:p>
          <a:endParaRPr lang="en-US"/>
        </a:p>
      </dgm:t>
    </dgm:pt>
    <dgm:pt modelId="{D3A85E8D-3A29-49B0-B847-3C326F57DCF0}" type="sibTrans" cxnId="{788F8BDD-A946-4ADB-BA4A-2C6466F02F89}">
      <dgm:prSet/>
      <dgm:spPr/>
      <dgm:t>
        <a:bodyPr/>
        <a:lstStyle/>
        <a:p>
          <a:endParaRPr lang="en-US"/>
        </a:p>
      </dgm:t>
    </dgm:pt>
    <dgm:pt modelId="{0F410A85-018A-4D33-86B4-C20E79CEFFED}">
      <dgm:prSet phldrT="[Text]" custT="1"/>
      <dgm:spPr>
        <a:solidFill>
          <a:schemeClr val="accent3">
            <a:lumMod val="95000"/>
            <a:alpha val="90000"/>
          </a:schemeClr>
        </a:solidFill>
      </dgm:spPr>
      <dgm:t>
        <a:bodyPr/>
        <a:lstStyle/>
        <a:p>
          <a:r>
            <a:rPr lang="tr-TR" sz="2100" dirty="0" smtClean="0"/>
            <a:t>Bankaların sermaye yeterliliği ve iç derecelendirme sistemlerinin BDDK tarafından denetimi.</a:t>
          </a:r>
          <a:endParaRPr lang="en-US" sz="2100" dirty="0"/>
        </a:p>
      </dgm:t>
    </dgm:pt>
    <dgm:pt modelId="{56FE34E8-E328-44CD-A861-E2F11F7E49C3}" type="parTrans" cxnId="{B1EA72DE-13F7-497D-8B36-FFF6120A7265}">
      <dgm:prSet/>
      <dgm:spPr/>
      <dgm:t>
        <a:bodyPr/>
        <a:lstStyle/>
        <a:p>
          <a:endParaRPr lang="en-US"/>
        </a:p>
      </dgm:t>
    </dgm:pt>
    <dgm:pt modelId="{614229D7-57F8-4E5C-B7A3-55223034966F}" type="sibTrans" cxnId="{B1EA72DE-13F7-497D-8B36-FFF6120A7265}">
      <dgm:prSet/>
      <dgm:spPr/>
      <dgm:t>
        <a:bodyPr/>
        <a:lstStyle/>
        <a:p>
          <a:endParaRPr lang="en-US"/>
        </a:p>
      </dgm:t>
    </dgm:pt>
    <dgm:pt modelId="{8A23FD14-D871-4B33-8660-F2569F2E3146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tr-TR" sz="2700" dirty="0" smtClean="0"/>
            <a:t>III.Katman Kamuoyu Disiplini</a:t>
          </a:r>
          <a:endParaRPr lang="en-US" sz="2700" dirty="0"/>
        </a:p>
      </dgm:t>
    </dgm:pt>
    <dgm:pt modelId="{22AA34EA-8948-471F-A560-1364648B43C9}" type="parTrans" cxnId="{7C3CDD3A-AC67-41D3-9500-94FEE8EA236D}">
      <dgm:prSet/>
      <dgm:spPr/>
      <dgm:t>
        <a:bodyPr/>
        <a:lstStyle/>
        <a:p>
          <a:endParaRPr lang="en-US"/>
        </a:p>
      </dgm:t>
    </dgm:pt>
    <dgm:pt modelId="{B2D217A9-FD8D-46A5-891C-FD3DC3AA597E}" type="sibTrans" cxnId="{7C3CDD3A-AC67-41D3-9500-94FEE8EA236D}">
      <dgm:prSet/>
      <dgm:spPr/>
      <dgm:t>
        <a:bodyPr/>
        <a:lstStyle/>
        <a:p>
          <a:endParaRPr lang="en-US"/>
        </a:p>
      </dgm:t>
    </dgm:pt>
    <dgm:pt modelId="{13197DB9-93CC-4294-A53F-C1FDFAF17AA9}">
      <dgm:prSet phldrT="[Text]" custT="1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tr-TR" sz="2100" dirty="0" smtClean="0"/>
            <a:t>Kamuoyuna açıklanacak bilgiler için detaylı düzenlemeler.</a:t>
          </a:r>
          <a:endParaRPr lang="en-US" sz="2100" dirty="0"/>
        </a:p>
      </dgm:t>
    </dgm:pt>
    <dgm:pt modelId="{C5F75B5E-F9C1-41F8-B2C2-5B410ABAFAED}" type="parTrans" cxnId="{0D2CA769-30E7-432B-AE7B-E8B22C81ACF6}">
      <dgm:prSet/>
      <dgm:spPr/>
      <dgm:t>
        <a:bodyPr/>
        <a:lstStyle/>
        <a:p>
          <a:endParaRPr lang="en-US"/>
        </a:p>
      </dgm:t>
    </dgm:pt>
    <dgm:pt modelId="{6A626B92-6EE8-4E33-8D35-09D129BD77F7}" type="sibTrans" cxnId="{0D2CA769-30E7-432B-AE7B-E8B22C81ACF6}">
      <dgm:prSet/>
      <dgm:spPr/>
      <dgm:t>
        <a:bodyPr/>
        <a:lstStyle/>
        <a:p>
          <a:endParaRPr lang="en-US"/>
        </a:p>
      </dgm:t>
    </dgm:pt>
    <dgm:pt modelId="{AF249AF1-2216-4707-B555-D67E5992FC93}">
      <dgm:prSet custT="1"/>
      <dgm:spPr/>
      <dgm:t>
        <a:bodyPr/>
        <a:lstStyle/>
        <a:p>
          <a:r>
            <a:rPr lang="en-US" sz="1100" dirty="0" smtClean="0"/>
            <a:t>A = a</a:t>
          </a:r>
          <a:r>
            <a:rPr lang="tr-TR" sz="1100" dirty="0" smtClean="0"/>
            <a:t>ktifler</a:t>
          </a:r>
        </a:p>
      </dgm:t>
    </dgm:pt>
    <dgm:pt modelId="{14F0A915-0BCF-4ACD-97B7-EAD18B93BF97}" type="parTrans" cxnId="{DFDFC14A-AE97-484F-A2C8-1BC7F062F82F}">
      <dgm:prSet/>
      <dgm:spPr/>
      <dgm:t>
        <a:bodyPr/>
        <a:lstStyle/>
        <a:p>
          <a:endParaRPr lang="tr-TR"/>
        </a:p>
      </dgm:t>
    </dgm:pt>
    <dgm:pt modelId="{4287E470-5A41-49A2-B002-4E7ADCD1FA95}" type="sibTrans" cxnId="{DFDFC14A-AE97-484F-A2C8-1BC7F062F82F}">
      <dgm:prSet/>
      <dgm:spPr/>
      <dgm:t>
        <a:bodyPr/>
        <a:lstStyle/>
        <a:p>
          <a:endParaRPr lang="tr-TR"/>
        </a:p>
      </dgm:t>
    </dgm:pt>
    <dgm:pt modelId="{EC017F3B-9B19-4C59-B4BC-8C6F30356B52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100" dirty="0" smtClean="0"/>
            <a:t>RWA = risk-</a:t>
          </a:r>
          <a:r>
            <a:rPr lang="tr-TR" sz="1100" dirty="0" smtClean="0"/>
            <a:t>ağırlıklı aktifler</a:t>
          </a:r>
          <a:endParaRPr lang="en-US" sz="1100" dirty="0"/>
        </a:p>
      </dgm:t>
    </dgm:pt>
    <dgm:pt modelId="{617214FA-E52F-4EB9-A487-04EF0D337FF3}" type="parTrans" cxnId="{F2FB48A9-AF4E-44DF-B3CE-615267AA3FE0}">
      <dgm:prSet/>
      <dgm:spPr/>
      <dgm:t>
        <a:bodyPr/>
        <a:lstStyle/>
        <a:p>
          <a:endParaRPr lang="tr-TR"/>
        </a:p>
      </dgm:t>
    </dgm:pt>
    <dgm:pt modelId="{1ED8DAC7-F1CD-40D1-8FF9-D0B4DFE915DF}" type="sibTrans" cxnId="{F2FB48A9-AF4E-44DF-B3CE-615267AA3FE0}">
      <dgm:prSet/>
      <dgm:spPr/>
      <dgm:t>
        <a:bodyPr/>
        <a:lstStyle/>
        <a:p>
          <a:endParaRPr lang="tr-TR"/>
        </a:p>
      </dgm:t>
    </dgm:pt>
    <dgm:pt modelId="{F3024D87-3604-4FFC-82DA-0A184EB44D0A}">
      <dgm:prSet custT="1"/>
      <dgm:spPr/>
      <dgm:t>
        <a:bodyPr/>
        <a:lstStyle/>
        <a:p>
          <a:r>
            <a:rPr lang="en-US" sz="1100" dirty="0" smtClean="0"/>
            <a:t>RC = </a:t>
          </a:r>
          <a:r>
            <a:rPr lang="tr-TR" sz="1100" dirty="0" smtClean="0"/>
            <a:t>minimum yasal sermaye</a:t>
          </a:r>
        </a:p>
      </dgm:t>
    </dgm:pt>
    <dgm:pt modelId="{1C32A9CD-5420-46B5-9DD3-2B72322E5B2A}" type="parTrans" cxnId="{B7FEC526-E309-4440-9747-ED3166E98D63}">
      <dgm:prSet/>
      <dgm:spPr/>
      <dgm:t>
        <a:bodyPr/>
        <a:lstStyle/>
        <a:p>
          <a:endParaRPr lang="tr-TR"/>
        </a:p>
      </dgm:t>
    </dgm:pt>
    <dgm:pt modelId="{2024F144-F1C0-471E-BD71-A7849D40414F}" type="sibTrans" cxnId="{B7FEC526-E309-4440-9747-ED3166E98D63}">
      <dgm:prSet/>
      <dgm:spPr/>
      <dgm:t>
        <a:bodyPr/>
        <a:lstStyle/>
        <a:p>
          <a:endParaRPr lang="tr-TR"/>
        </a:p>
      </dgm:t>
    </dgm:pt>
    <dgm:pt modelId="{77546695-E66E-45B1-89C0-FC62AF0203D3}">
      <dgm:prSet phldrT="[Text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100" dirty="0" smtClean="0"/>
            <a:t>r = risk </a:t>
          </a:r>
          <a:r>
            <a:rPr lang="tr-TR" sz="1100" dirty="0" smtClean="0"/>
            <a:t>ağırlığı</a:t>
          </a:r>
          <a:endParaRPr lang="en-US" sz="1100" dirty="0"/>
        </a:p>
      </dgm:t>
    </dgm:pt>
    <dgm:pt modelId="{7ADFECBB-1960-416D-B330-2D1514D686F6}" type="sibTrans" cxnId="{9DDDB47A-F739-4FF4-998F-FB5A082144F2}">
      <dgm:prSet/>
      <dgm:spPr/>
      <dgm:t>
        <a:bodyPr/>
        <a:lstStyle/>
        <a:p>
          <a:endParaRPr lang="tr-TR"/>
        </a:p>
      </dgm:t>
    </dgm:pt>
    <dgm:pt modelId="{D1F01834-C60C-406D-82E7-B7A2E34FC85B}" type="parTrans" cxnId="{9DDDB47A-F739-4FF4-998F-FB5A082144F2}">
      <dgm:prSet/>
      <dgm:spPr/>
      <dgm:t>
        <a:bodyPr/>
        <a:lstStyle/>
        <a:p>
          <a:endParaRPr lang="tr-TR"/>
        </a:p>
      </dgm:t>
    </dgm:pt>
    <dgm:pt modelId="{23722E52-5A05-4E5B-AE0A-9AE53E89101A}">
      <dgm:prSet custT="1"/>
      <dgm:spPr/>
      <dgm:t>
        <a:bodyPr/>
        <a:lstStyle/>
        <a:p>
          <a:r>
            <a:rPr lang="tr-TR" sz="1100" b="1" dirty="0" smtClean="0"/>
            <a:t>Kredi Riski – Piyasa Riski – Operasyonel Risk</a:t>
          </a:r>
        </a:p>
      </dgm:t>
    </dgm:pt>
    <dgm:pt modelId="{5A1B7872-8B05-42DF-93A4-10FADB9C0D50}" type="parTrans" cxnId="{267B4A52-1D0B-48F5-BA73-19B2BF037702}">
      <dgm:prSet/>
      <dgm:spPr/>
      <dgm:t>
        <a:bodyPr/>
        <a:lstStyle/>
        <a:p>
          <a:endParaRPr lang="tr-TR"/>
        </a:p>
      </dgm:t>
    </dgm:pt>
    <dgm:pt modelId="{846DB5A0-1DCE-4489-9776-782CB83145AC}" type="sibTrans" cxnId="{267B4A52-1D0B-48F5-BA73-19B2BF037702}">
      <dgm:prSet/>
      <dgm:spPr/>
      <dgm:t>
        <a:bodyPr/>
        <a:lstStyle/>
        <a:p>
          <a:endParaRPr lang="tr-TR"/>
        </a:p>
      </dgm:t>
    </dgm:pt>
    <dgm:pt modelId="{D7992BDE-9090-462C-8384-61AA4A93C8BD}" type="pres">
      <dgm:prSet presAssocID="{8798E5AC-8804-4376-A200-0D045AF593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35CD8E9-FA54-420D-973D-B9A25DC4BDFB}" type="pres">
      <dgm:prSet presAssocID="{9EA23449-A279-4341-B7F6-B5CD258894DD}" presName="linNode" presStyleCnt="0"/>
      <dgm:spPr/>
    </dgm:pt>
    <dgm:pt modelId="{1135831E-D343-4CFC-BBED-A8B0161A233E}" type="pres">
      <dgm:prSet presAssocID="{9EA23449-A279-4341-B7F6-B5CD258894D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3E9059-FF51-4040-B03B-33B12B921940}" type="pres">
      <dgm:prSet presAssocID="{9EA23449-A279-4341-B7F6-B5CD258894D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05C868-37FC-4B5E-8BE3-4E5F648867C5}" type="pres">
      <dgm:prSet presAssocID="{B4762FCB-3F7E-414E-8845-5EE7F9F90C2E}" presName="sp" presStyleCnt="0"/>
      <dgm:spPr/>
    </dgm:pt>
    <dgm:pt modelId="{3BC71C45-5736-4E0E-893F-1ADB941BA63D}" type="pres">
      <dgm:prSet presAssocID="{D7F4D094-9207-43D9-91B8-4FDE6871DE97}" presName="linNode" presStyleCnt="0"/>
      <dgm:spPr/>
    </dgm:pt>
    <dgm:pt modelId="{5F0E9F71-BFC7-4B13-AB5B-07E90D41B4EE}" type="pres">
      <dgm:prSet presAssocID="{D7F4D094-9207-43D9-91B8-4FDE6871DE9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87C6C-82A9-4F98-AA30-7FBF50278BC3}" type="pres">
      <dgm:prSet presAssocID="{D7F4D094-9207-43D9-91B8-4FDE6871DE9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70C48-3093-481D-BDA9-BBCCEE3450C2}" type="pres">
      <dgm:prSet presAssocID="{D3A85E8D-3A29-49B0-B847-3C326F57DCF0}" presName="sp" presStyleCnt="0"/>
      <dgm:spPr/>
    </dgm:pt>
    <dgm:pt modelId="{5E27BD0F-2188-4CBE-837D-D2A9D1DCC3AF}" type="pres">
      <dgm:prSet presAssocID="{8A23FD14-D871-4B33-8660-F2569F2E3146}" presName="linNode" presStyleCnt="0"/>
      <dgm:spPr/>
    </dgm:pt>
    <dgm:pt modelId="{FDE40D72-E480-4179-82A7-77C67C8C4100}" type="pres">
      <dgm:prSet presAssocID="{8A23FD14-D871-4B33-8660-F2569F2E314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8B698-C835-4D48-820D-C0FDEE4CBD00}" type="pres">
      <dgm:prSet presAssocID="{8A23FD14-D871-4B33-8660-F2569F2E314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EA72DE-13F7-497D-8B36-FFF6120A7265}" srcId="{D7F4D094-9207-43D9-91B8-4FDE6871DE97}" destId="{0F410A85-018A-4D33-86B4-C20E79CEFFED}" srcOrd="0" destOrd="0" parTransId="{56FE34E8-E328-44CD-A861-E2F11F7E49C3}" sibTransId="{614229D7-57F8-4E5C-B7A3-55223034966F}"/>
    <dgm:cxn modelId="{7C3CDD3A-AC67-41D3-9500-94FEE8EA236D}" srcId="{8798E5AC-8804-4376-A200-0D045AF593B0}" destId="{8A23FD14-D871-4B33-8660-F2569F2E3146}" srcOrd="2" destOrd="0" parTransId="{22AA34EA-8948-471F-A560-1364648B43C9}" sibTransId="{B2D217A9-FD8D-46A5-891C-FD3DC3AA597E}"/>
    <dgm:cxn modelId="{8F5422D2-87EF-4517-99C0-67D2C5014C2F}" srcId="{8798E5AC-8804-4376-A200-0D045AF593B0}" destId="{9EA23449-A279-4341-B7F6-B5CD258894DD}" srcOrd="0" destOrd="0" parTransId="{D421178E-FACD-4056-8A01-C4CA78EBA59B}" sibTransId="{B4762FCB-3F7E-414E-8845-5EE7F9F90C2E}"/>
    <dgm:cxn modelId="{B6E7D35A-01D5-4250-9258-552C324A756A}" type="presOf" srcId="{8798E5AC-8804-4376-A200-0D045AF593B0}" destId="{D7992BDE-9090-462C-8384-61AA4A93C8BD}" srcOrd="0" destOrd="0" presId="urn:microsoft.com/office/officeart/2005/8/layout/vList5"/>
    <dgm:cxn modelId="{9DDDB47A-F739-4FF4-998F-FB5A082144F2}" srcId="{F455F93F-0AE6-436F-A85B-458876F953FA}" destId="{77546695-E66E-45B1-89C0-FC62AF0203D3}" srcOrd="0" destOrd="0" parTransId="{D1F01834-C60C-406D-82E7-B7A2E34FC85B}" sibTransId="{7ADFECBB-1960-416D-B330-2D1514D686F6}"/>
    <dgm:cxn modelId="{515F4D2E-5DB7-4F20-8549-4A9E0F81EE32}" type="presOf" srcId="{AF249AF1-2216-4707-B555-D67E5992FC93}" destId="{1A3E9059-FF51-4040-B03B-33B12B921940}" srcOrd="0" destOrd="3" presId="urn:microsoft.com/office/officeart/2005/8/layout/vList5"/>
    <dgm:cxn modelId="{D1A9C0BE-41DE-46EB-BA13-944A08A53745}" type="presOf" srcId="{23722E52-5A05-4E5B-AE0A-9AE53E89101A}" destId="{1A3E9059-FF51-4040-B03B-33B12B921940}" srcOrd="0" destOrd="5" presId="urn:microsoft.com/office/officeart/2005/8/layout/vList5"/>
    <dgm:cxn modelId="{4D81003F-855B-41C8-8880-53D3B5E2CE33}" type="presOf" srcId="{F3024D87-3604-4FFC-82DA-0A184EB44D0A}" destId="{1A3E9059-FF51-4040-B03B-33B12B921940}" srcOrd="0" destOrd="4" presId="urn:microsoft.com/office/officeart/2005/8/layout/vList5"/>
    <dgm:cxn modelId="{49753E86-27F6-4F22-A5EA-34C6DE3E17E4}" srcId="{9EA23449-A279-4341-B7F6-B5CD258894DD}" destId="{F455F93F-0AE6-436F-A85B-458876F953FA}" srcOrd="0" destOrd="0" parTransId="{DDFBD363-3993-4218-89E7-1D9D7112BDA3}" sibTransId="{35941C34-F2EE-450D-92CE-B9E9D2E532E5}"/>
    <dgm:cxn modelId="{B246A693-E758-450E-A97B-05631ECC7726}" type="presOf" srcId="{8A23FD14-D871-4B33-8660-F2569F2E3146}" destId="{FDE40D72-E480-4179-82A7-77C67C8C4100}" srcOrd="0" destOrd="0" presId="urn:microsoft.com/office/officeart/2005/8/layout/vList5"/>
    <dgm:cxn modelId="{AD93C508-516A-4F2F-A8AE-282432F7A26D}" type="presOf" srcId="{F455F93F-0AE6-436F-A85B-458876F953FA}" destId="{1A3E9059-FF51-4040-B03B-33B12B921940}" srcOrd="0" destOrd="0" presId="urn:microsoft.com/office/officeart/2005/8/layout/vList5"/>
    <dgm:cxn modelId="{F2FB48A9-AF4E-44DF-B3CE-615267AA3FE0}" srcId="{F455F93F-0AE6-436F-A85B-458876F953FA}" destId="{EC017F3B-9B19-4C59-B4BC-8C6F30356B52}" srcOrd="1" destOrd="0" parTransId="{617214FA-E52F-4EB9-A487-04EF0D337FF3}" sibTransId="{1ED8DAC7-F1CD-40D1-8FF9-D0B4DFE915DF}"/>
    <dgm:cxn modelId="{4C3A549B-1124-4CDF-8045-C597B6B79001}" type="presOf" srcId="{9EA23449-A279-4341-B7F6-B5CD258894DD}" destId="{1135831E-D343-4CFC-BBED-A8B0161A233E}" srcOrd="0" destOrd="0" presId="urn:microsoft.com/office/officeart/2005/8/layout/vList5"/>
    <dgm:cxn modelId="{A66221E4-BBF6-4945-98ED-FD1348E42010}" type="presOf" srcId="{EC017F3B-9B19-4C59-B4BC-8C6F30356B52}" destId="{1A3E9059-FF51-4040-B03B-33B12B921940}" srcOrd="0" destOrd="2" presId="urn:microsoft.com/office/officeart/2005/8/layout/vList5"/>
    <dgm:cxn modelId="{921F63C3-7892-4BC1-B399-41470067BCD6}" type="presOf" srcId="{77546695-E66E-45B1-89C0-FC62AF0203D3}" destId="{1A3E9059-FF51-4040-B03B-33B12B921940}" srcOrd="0" destOrd="1" presId="urn:microsoft.com/office/officeart/2005/8/layout/vList5"/>
    <dgm:cxn modelId="{0D2CA769-30E7-432B-AE7B-E8B22C81ACF6}" srcId="{8A23FD14-D871-4B33-8660-F2569F2E3146}" destId="{13197DB9-93CC-4294-A53F-C1FDFAF17AA9}" srcOrd="0" destOrd="0" parTransId="{C5F75B5E-F9C1-41F8-B2C2-5B410ABAFAED}" sibTransId="{6A626B92-6EE8-4E33-8D35-09D129BD77F7}"/>
    <dgm:cxn modelId="{3F6C2B5D-B669-4135-AFB2-B40AA1A9B93C}" type="presOf" srcId="{D7F4D094-9207-43D9-91B8-4FDE6871DE97}" destId="{5F0E9F71-BFC7-4B13-AB5B-07E90D41B4EE}" srcOrd="0" destOrd="0" presId="urn:microsoft.com/office/officeart/2005/8/layout/vList5"/>
    <dgm:cxn modelId="{E9F3B2C4-685F-4CDC-A8D6-2F1F28B7182C}" type="presOf" srcId="{13197DB9-93CC-4294-A53F-C1FDFAF17AA9}" destId="{B7E8B698-C835-4D48-820D-C0FDEE4CBD00}" srcOrd="0" destOrd="0" presId="urn:microsoft.com/office/officeart/2005/8/layout/vList5"/>
    <dgm:cxn modelId="{DFDFC14A-AE97-484F-A2C8-1BC7F062F82F}" srcId="{F455F93F-0AE6-436F-A85B-458876F953FA}" destId="{AF249AF1-2216-4707-B555-D67E5992FC93}" srcOrd="2" destOrd="0" parTransId="{14F0A915-0BCF-4ACD-97B7-EAD18B93BF97}" sibTransId="{4287E470-5A41-49A2-B002-4E7ADCD1FA95}"/>
    <dgm:cxn modelId="{267B4A52-1D0B-48F5-BA73-19B2BF037702}" srcId="{F455F93F-0AE6-436F-A85B-458876F953FA}" destId="{23722E52-5A05-4E5B-AE0A-9AE53E89101A}" srcOrd="4" destOrd="0" parTransId="{5A1B7872-8B05-42DF-93A4-10FADB9C0D50}" sibTransId="{846DB5A0-1DCE-4489-9776-782CB83145AC}"/>
    <dgm:cxn modelId="{1DF87AA2-1D3F-4EF3-B38A-5450552E1226}" type="presOf" srcId="{0F410A85-018A-4D33-86B4-C20E79CEFFED}" destId="{54687C6C-82A9-4F98-AA30-7FBF50278BC3}" srcOrd="0" destOrd="0" presId="urn:microsoft.com/office/officeart/2005/8/layout/vList5"/>
    <dgm:cxn modelId="{B7FEC526-E309-4440-9747-ED3166E98D63}" srcId="{F455F93F-0AE6-436F-A85B-458876F953FA}" destId="{F3024D87-3604-4FFC-82DA-0A184EB44D0A}" srcOrd="3" destOrd="0" parTransId="{1C32A9CD-5420-46B5-9DD3-2B72322E5B2A}" sibTransId="{2024F144-F1C0-471E-BD71-A7849D40414F}"/>
    <dgm:cxn modelId="{788F8BDD-A946-4ADB-BA4A-2C6466F02F89}" srcId="{8798E5AC-8804-4376-A200-0D045AF593B0}" destId="{D7F4D094-9207-43D9-91B8-4FDE6871DE97}" srcOrd="1" destOrd="0" parTransId="{0782FB71-D99B-43B4-9CCF-60B762399301}" sibTransId="{D3A85E8D-3A29-49B0-B847-3C326F57DCF0}"/>
    <dgm:cxn modelId="{B61596E3-9E98-49C0-B460-4D82D904654B}" type="presParOf" srcId="{D7992BDE-9090-462C-8384-61AA4A93C8BD}" destId="{635CD8E9-FA54-420D-973D-B9A25DC4BDFB}" srcOrd="0" destOrd="0" presId="urn:microsoft.com/office/officeart/2005/8/layout/vList5"/>
    <dgm:cxn modelId="{27FD6687-6D7C-440D-A48E-182A601A2014}" type="presParOf" srcId="{635CD8E9-FA54-420D-973D-B9A25DC4BDFB}" destId="{1135831E-D343-4CFC-BBED-A8B0161A233E}" srcOrd="0" destOrd="0" presId="urn:microsoft.com/office/officeart/2005/8/layout/vList5"/>
    <dgm:cxn modelId="{DD93B14B-6D4C-48C2-8C50-FA2551EA50CF}" type="presParOf" srcId="{635CD8E9-FA54-420D-973D-B9A25DC4BDFB}" destId="{1A3E9059-FF51-4040-B03B-33B12B921940}" srcOrd="1" destOrd="0" presId="urn:microsoft.com/office/officeart/2005/8/layout/vList5"/>
    <dgm:cxn modelId="{11C7B56A-11D2-4494-A136-F99515FD02C1}" type="presParOf" srcId="{D7992BDE-9090-462C-8384-61AA4A93C8BD}" destId="{B905C868-37FC-4B5E-8BE3-4E5F648867C5}" srcOrd="1" destOrd="0" presId="urn:microsoft.com/office/officeart/2005/8/layout/vList5"/>
    <dgm:cxn modelId="{38E1C898-66A9-4239-8956-DEF70EA4EFC3}" type="presParOf" srcId="{D7992BDE-9090-462C-8384-61AA4A93C8BD}" destId="{3BC71C45-5736-4E0E-893F-1ADB941BA63D}" srcOrd="2" destOrd="0" presId="urn:microsoft.com/office/officeart/2005/8/layout/vList5"/>
    <dgm:cxn modelId="{EA06392F-1B0E-4BA2-A1F9-006CD5A98540}" type="presParOf" srcId="{3BC71C45-5736-4E0E-893F-1ADB941BA63D}" destId="{5F0E9F71-BFC7-4B13-AB5B-07E90D41B4EE}" srcOrd="0" destOrd="0" presId="urn:microsoft.com/office/officeart/2005/8/layout/vList5"/>
    <dgm:cxn modelId="{727E8250-779F-4E85-8BCE-5FBBDDC3C5CB}" type="presParOf" srcId="{3BC71C45-5736-4E0E-893F-1ADB941BA63D}" destId="{54687C6C-82A9-4F98-AA30-7FBF50278BC3}" srcOrd="1" destOrd="0" presId="urn:microsoft.com/office/officeart/2005/8/layout/vList5"/>
    <dgm:cxn modelId="{48EB6E0C-2674-4B30-B10C-D899CA832FFA}" type="presParOf" srcId="{D7992BDE-9090-462C-8384-61AA4A93C8BD}" destId="{42370C48-3093-481D-BDA9-BBCCEE3450C2}" srcOrd="3" destOrd="0" presId="urn:microsoft.com/office/officeart/2005/8/layout/vList5"/>
    <dgm:cxn modelId="{F16FBF19-1416-4544-9440-C954DD23CCAC}" type="presParOf" srcId="{D7992BDE-9090-462C-8384-61AA4A93C8BD}" destId="{5E27BD0F-2188-4CBE-837D-D2A9D1DCC3AF}" srcOrd="4" destOrd="0" presId="urn:microsoft.com/office/officeart/2005/8/layout/vList5"/>
    <dgm:cxn modelId="{E2F290E2-5A1A-400A-A416-43DA5358124A}" type="presParOf" srcId="{5E27BD0F-2188-4CBE-837D-D2A9D1DCC3AF}" destId="{FDE40D72-E480-4179-82A7-77C67C8C4100}" srcOrd="0" destOrd="0" presId="urn:microsoft.com/office/officeart/2005/8/layout/vList5"/>
    <dgm:cxn modelId="{D6CBF8A1-5543-46D7-A89E-5A7A698454C6}" type="presParOf" srcId="{5E27BD0F-2188-4CBE-837D-D2A9D1DCC3AF}" destId="{B7E8B698-C835-4D48-820D-C0FDEE4CBD00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E090A-962B-4396-8137-F0B261DF8C46}" type="doc">
      <dgm:prSet loTypeId="urn:microsoft.com/office/officeart/2005/8/layout/h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6E79E2-B1A7-4CF4-908B-8763B864F6CF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sz="2100" dirty="0" smtClean="0"/>
            <a:t>1.1.2007</a:t>
          </a:r>
          <a:endParaRPr lang="en-US" sz="2100" dirty="0"/>
        </a:p>
      </dgm:t>
    </dgm:pt>
    <dgm:pt modelId="{4F6C093F-42F1-4714-B03A-C7F4CD47A806}" type="parTrans" cxnId="{6113B525-0F6E-4B01-811D-580BE83F3AF4}">
      <dgm:prSet/>
      <dgm:spPr/>
      <dgm:t>
        <a:bodyPr/>
        <a:lstStyle/>
        <a:p>
          <a:endParaRPr lang="en-US"/>
        </a:p>
      </dgm:t>
    </dgm:pt>
    <dgm:pt modelId="{B88F9A04-0BD2-4C11-8596-02C8483A1C3F}" type="sibTrans" cxnId="{6113B525-0F6E-4B01-811D-580BE83F3AF4}">
      <dgm:prSet/>
      <dgm:spPr/>
      <dgm:t>
        <a:bodyPr/>
        <a:lstStyle/>
        <a:p>
          <a:endParaRPr lang="en-US"/>
        </a:p>
      </dgm:t>
    </dgm:pt>
    <dgm:pt modelId="{4BD81994-AA1B-467C-9655-F2081F3A5BEF}">
      <dgm:prSet phldrT="[Text]" custT="1"/>
      <dgm:spPr/>
      <dgm:t>
        <a:bodyPr/>
        <a:lstStyle/>
        <a:p>
          <a:r>
            <a:rPr lang="tr-TR" sz="1600" b="0" dirty="0" smtClean="0"/>
            <a:t>Basel II’nin yayımlanması (Mart’07)</a:t>
          </a:r>
          <a:endParaRPr lang="en-US" sz="1600" b="0" dirty="0"/>
        </a:p>
      </dgm:t>
    </dgm:pt>
    <dgm:pt modelId="{EF968A47-190A-4A8A-A6B2-DC102C3C8445}" type="parTrans" cxnId="{8DA77A81-1FBC-4153-8761-3508828032BD}">
      <dgm:prSet/>
      <dgm:spPr/>
      <dgm:t>
        <a:bodyPr/>
        <a:lstStyle/>
        <a:p>
          <a:endParaRPr lang="en-US"/>
        </a:p>
      </dgm:t>
    </dgm:pt>
    <dgm:pt modelId="{85E6E3E2-C984-482A-9B13-6C02AF3BE909}" type="sibTrans" cxnId="{8DA77A81-1FBC-4153-8761-3508828032BD}">
      <dgm:prSet/>
      <dgm:spPr/>
      <dgm:t>
        <a:bodyPr/>
        <a:lstStyle/>
        <a:p>
          <a:endParaRPr lang="en-US"/>
        </a:p>
      </dgm:t>
    </dgm:pt>
    <dgm:pt modelId="{57804991-FA0C-49F5-B9AA-A4538FCBFEC4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sz="2100" dirty="0" smtClean="0"/>
            <a:t>1.1.2008</a:t>
          </a:r>
          <a:endParaRPr lang="en-US" sz="2100" dirty="0"/>
        </a:p>
      </dgm:t>
    </dgm:pt>
    <dgm:pt modelId="{C167F7FC-F99A-4669-9759-B39B5A1B0351}" type="parTrans" cxnId="{DF1A5151-88BB-428D-B2EA-82FB206CAE00}">
      <dgm:prSet/>
      <dgm:spPr/>
      <dgm:t>
        <a:bodyPr/>
        <a:lstStyle/>
        <a:p>
          <a:endParaRPr lang="en-US"/>
        </a:p>
      </dgm:t>
    </dgm:pt>
    <dgm:pt modelId="{D9185EBD-3AAE-41E1-B58B-AB0014EF5109}" type="sibTrans" cxnId="{DF1A5151-88BB-428D-B2EA-82FB206CAE00}">
      <dgm:prSet/>
      <dgm:spPr/>
      <dgm:t>
        <a:bodyPr/>
        <a:lstStyle/>
        <a:p>
          <a:endParaRPr lang="en-US"/>
        </a:p>
      </dgm:t>
    </dgm:pt>
    <dgm:pt modelId="{FEA9724E-B157-4348-B718-C22BE4FA2DE6}">
      <dgm:prSet phldrT="[Text]" custT="1"/>
      <dgm:spPr/>
      <dgm:t>
        <a:bodyPr/>
        <a:lstStyle/>
        <a:p>
          <a:r>
            <a:rPr lang="tr-TR" sz="1400" dirty="0" smtClean="0"/>
            <a:t>Basel II’nin yürürlüğe girmesi. Standard yöntemler.</a:t>
          </a:r>
          <a:endParaRPr lang="en-US" sz="1400" dirty="0"/>
        </a:p>
      </dgm:t>
    </dgm:pt>
    <dgm:pt modelId="{79C1CC8C-5FAB-4333-8AED-D1456EADE6A0}" type="parTrans" cxnId="{C04B4099-8484-41C0-B540-483EF4C63257}">
      <dgm:prSet/>
      <dgm:spPr/>
      <dgm:t>
        <a:bodyPr/>
        <a:lstStyle/>
        <a:p>
          <a:endParaRPr lang="en-US"/>
        </a:p>
      </dgm:t>
    </dgm:pt>
    <dgm:pt modelId="{99351B03-C46C-4428-88BB-4D24886A99C4}" type="sibTrans" cxnId="{C04B4099-8484-41C0-B540-483EF4C63257}">
      <dgm:prSet/>
      <dgm:spPr/>
      <dgm:t>
        <a:bodyPr/>
        <a:lstStyle/>
        <a:p>
          <a:endParaRPr lang="en-US"/>
        </a:p>
      </dgm:t>
    </dgm:pt>
    <dgm:pt modelId="{1CBCB421-C173-4D70-BFC0-EBBC90C1812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sz="2100" dirty="0" smtClean="0"/>
            <a:t>2008-2009</a:t>
          </a:r>
          <a:endParaRPr lang="en-US" sz="2100" dirty="0"/>
        </a:p>
      </dgm:t>
    </dgm:pt>
    <dgm:pt modelId="{187665E8-E658-439F-8D8E-CB8DE9112950}" type="parTrans" cxnId="{0D73AF68-88B2-48FF-869D-FD55B407A0C7}">
      <dgm:prSet/>
      <dgm:spPr/>
      <dgm:t>
        <a:bodyPr/>
        <a:lstStyle/>
        <a:p>
          <a:endParaRPr lang="en-US"/>
        </a:p>
      </dgm:t>
    </dgm:pt>
    <dgm:pt modelId="{B1659CFD-3901-4C92-BAAF-EA906D17A466}" type="sibTrans" cxnId="{0D73AF68-88B2-48FF-869D-FD55B407A0C7}">
      <dgm:prSet/>
      <dgm:spPr/>
      <dgm:t>
        <a:bodyPr/>
        <a:lstStyle/>
        <a:p>
          <a:endParaRPr lang="en-US"/>
        </a:p>
      </dgm:t>
    </dgm:pt>
    <dgm:pt modelId="{13CBA346-2451-406D-80EC-3DC625331579}">
      <dgm:prSet phldrT="[Text]" custT="1"/>
      <dgm:spPr/>
      <dgm:t>
        <a:bodyPr/>
        <a:lstStyle/>
        <a:p>
          <a:r>
            <a:rPr lang="tr-TR" sz="1400" dirty="0" smtClean="0"/>
            <a:t>IRB ve AMA’ya ilişkin düzenlemelein yayımlanması.</a:t>
          </a:r>
          <a:endParaRPr lang="en-US" sz="1400" dirty="0"/>
        </a:p>
      </dgm:t>
    </dgm:pt>
    <dgm:pt modelId="{32971A2F-C2E7-41A9-AB1D-D72C4C432436}" type="parTrans" cxnId="{4DF5048B-99E7-491F-978D-C5361F49A660}">
      <dgm:prSet/>
      <dgm:spPr/>
      <dgm:t>
        <a:bodyPr/>
        <a:lstStyle/>
        <a:p>
          <a:endParaRPr lang="en-US"/>
        </a:p>
      </dgm:t>
    </dgm:pt>
    <dgm:pt modelId="{1871CC43-8363-4101-8521-695CBE751BF6}" type="sibTrans" cxnId="{4DF5048B-99E7-491F-978D-C5361F49A660}">
      <dgm:prSet/>
      <dgm:spPr/>
      <dgm:t>
        <a:bodyPr/>
        <a:lstStyle/>
        <a:p>
          <a:endParaRPr lang="en-US"/>
        </a:p>
      </dgm:t>
    </dgm:pt>
    <dgm:pt modelId="{B173468F-4F89-4D48-A8A2-AD430EB72F0A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sz="2100" i="0" dirty="0" smtClean="0"/>
            <a:t>1.1.2009</a:t>
          </a:r>
          <a:endParaRPr lang="en-US" sz="2100" i="0" dirty="0"/>
        </a:p>
      </dgm:t>
    </dgm:pt>
    <dgm:pt modelId="{8567EFCE-7BFE-41CB-982B-F74C692F653E}" type="parTrans" cxnId="{EF19D838-EF2B-4FA9-AF4D-C0BA5EF93B63}">
      <dgm:prSet/>
      <dgm:spPr/>
      <dgm:t>
        <a:bodyPr/>
        <a:lstStyle/>
        <a:p>
          <a:endParaRPr lang="en-US"/>
        </a:p>
      </dgm:t>
    </dgm:pt>
    <dgm:pt modelId="{ABD18C34-3C6B-4933-ABC5-A451F30BEAE0}" type="sibTrans" cxnId="{EF19D838-EF2B-4FA9-AF4D-C0BA5EF93B63}">
      <dgm:prSet/>
      <dgm:spPr/>
      <dgm:t>
        <a:bodyPr/>
        <a:lstStyle/>
        <a:p>
          <a:endParaRPr lang="en-US"/>
        </a:p>
      </dgm:t>
    </dgm:pt>
    <dgm:pt modelId="{4E569F69-5204-4B6C-8BF5-5B87F99B9893}">
      <dgm:prSet phldrT="[Text]" custT="1"/>
      <dgm:spPr/>
      <dgm:t>
        <a:bodyPr/>
        <a:lstStyle/>
        <a:p>
          <a:r>
            <a:rPr lang="tr-TR" sz="1600" dirty="0" smtClean="0"/>
            <a:t>İleri Yöntemler</a:t>
          </a:r>
          <a:endParaRPr lang="en-US" sz="1600" dirty="0"/>
        </a:p>
      </dgm:t>
    </dgm:pt>
    <dgm:pt modelId="{6A7D1E66-D330-4DE4-B9E5-56D81B7572AA}" type="parTrans" cxnId="{72A88958-6FF7-4344-B705-39C89453CFC2}">
      <dgm:prSet/>
      <dgm:spPr/>
      <dgm:t>
        <a:bodyPr/>
        <a:lstStyle/>
        <a:p>
          <a:endParaRPr lang="en-US"/>
        </a:p>
      </dgm:t>
    </dgm:pt>
    <dgm:pt modelId="{C4C1E232-C085-4421-B54B-3171EE47DFB5}" type="sibTrans" cxnId="{72A88958-6FF7-4344-B705-39C89453CFC2}">
      <dgm:prSet/>
      <dgm:spPr/>
      <dgm:t>
        <a:bodyPr/>
        <a:lstStyle/>
        <a:p>
          <a:endParaRPr lang="en-US"/>
        </a:p>
      </dgm:t>
    </dgm:pt>
    <dgm:pt modelId="{8C4663B7-5001-425E-AA13-C15B2E485750}" type="pres">
      <dgm:prSet presAssocID="{9E0E090A-962B-4396-8137-F0B261DF8C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A0D6C6B-2EE5-45A0-ABD5-05E01CAEE4FA}" type="pres">
      <dgm:prSet presAssocID="{9E0E090A-962B-4396-8137-F0B261DF8C46}" presName="tSp" presStyleCnt="0"/>
      <dgm:spPr/>
    </dgm:pt>
    <dgm:pt modelId="{E268E290-43B9-4279-A44F-0704C2F48973}" type="pres">
      <dgm:prSet presAssocID="{9E0E090A-962B-4396-8137-F0B261DF8C46}" presName="bSp" presStyleCnt="0"/>
      <dgm:spPr/>
    </dgm:pt>
    <dgm:pt modelId="{92B930E6-60CB-4902-8BFF-F1F122211441}" type="pres">
      <dgm:prSet presAssocID="{9E0E090A-962B-4396-8137-F0B261DF8C46}" presName="process" presStyleCnt="0"/>
      <dgm:spPr/>
    </dgm:pt>
    <dgm:pt modelId="{B83E5B50-A48A-490C-BB0F-E5277A4AC511}" type="pres">
      <dgm:prSet presAssocID="{2F6E79E2-B1A7-4CF4-908B-8763B864F6CF}" presName="composite1" presStyleCnt="0"/>
      <dgm:spPr/>
    </dgm:pt>
    <dgm:pt modelId="{29069DC8-CC1B-4424-BD29-30E7ACB7F17D}" type="pres">
      <dgm:prSet presAssocID="{2F6E79E2-B1A7-4CF4-908B-8763B864F6CF}" presName="dummyNode1" presStyleLbl="node1" presStyleIdx="0" presStyleCnt="4"/>
      <dgm:spPr/>
    </dgm:pt>
    <dgm:pt modelId="{15D214C9-D770-4684-9DEE-6D9D02B87751}" type="pres">
      <dgm:prSet presAssocID="{2F6E79E2-B1A7-4CF4-908B-8763B864F6CF}" presName="childNode1" presStyleLbl="bgAcc1" presStyleIdx="0" presStyleCnt="4" custScaleY="136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242FA-5AB4-400A-B42E-391C9099FFAA}" type="pres">
      <dgm:prSet presAssocID="{2F6E79E2-B1A7-4CF4-908B-8763B864F6CF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1E704-DF27-4831-A30D-748AB43A2272}" type="pres">
      <dgm:prSet presAssocID="{2F6E79E2-B1A7-4CF4-908B-8763B864F6CF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D77F35-DA90-4091-B390-C4AF0EC7529A}" type="pres">
      <dgm:prSet presAssocID="{2F6E79E2-B1A7-4CF4-908B-8763B864F6CF}" presName="connSite1" presStyleCnt="0"/>
      <dgm:spPr/>
    </dgm:pt>
    <dgm:pt modelId="{690CCBBF-CC52-4D36-98CE-4AC5BC86AADC}" type="pres">
      <dgm:prSet presAssocID="{B88F9A04-0BD2-4C11-8596-02C8483A1C3F}" presName="Name9" presStyleLbl="sibTrans2D1" presStyleIdx="0" presStyleCnt="3"/>
      <dgm:spPr/>
      <dgm:t>
        <a:bodyPr/>
        <a:lstStyle/>
        <a:p>
          <a:endParaRPr lang="tr-TR"/>
        </a:p>
      </dgm:t>
    </dgm:pt>
    <dgm:pt modelId="{1CF3F7B2-3C14-48EF-AC0A-E1A2621DDC7D}" type="pres">
      <dgm:prSet presAssocID="{57804991-FA0C-49F5-B9AA-A4538FCBFEC4}" presName="composite2" presStyleCnt="0"/>
      <dgm:spPr/>
    </dgm:pt>
    <dgm:pt modelId="{EF26FB76-96C9-426E-B7F4-971792586BCE}" type="pres">
      <dgm:prSet presAssocID="{57804991-FA0C-49F5-B9AA-A4538FCBFEC4}" presName="dummyNode2" presStyleLbl="node1" presStyleIdx="0" presStyleCnt="4"/>
      <dgm:spPr/>
    </dgm:pt>
    <dgm:pt modelId="{04C28292-1AF1-4299-9B0C-5DE994E518DE}" type="pres">
      <dgm:prSet presAssocID="{57804991-FA0C-49F5-B9AA-A4538FCBFEC4}" presName="childNode2" presStyleLbl="bgAcc1" presStyleIdx="1" presStyleCnt="4" custScaleY="136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15C0C-0C2F-4B6E-9AB0-BFB99F8E677F}" type="pres">
      <dgm:prSet presAssocID="{57804991-FA0C-49F5-B9AA-A4538FCBFEC4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97597C-5FD8-49D7-A948-69242CB0E32C}" type="pres">
      <dgm:prSet presAssocID="{57804991-FA0C-49F5-B9AA-A4538FCBFEC4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276AB6-63F3-4653-BBCF-0413AA1AA3B6}" type="pres">
      <dgm:prSet presAssocID="{57804991-FA0C-49F5-B9AA-A4538FCBFEC4}" presName="connSite2" presStyleCnt="0"/>
      <dgm:spPr/>
    </dgm:pt>
    <dgm:pt modelId="{E120855A-E5EA-484C-B5E6-59C1A2D178D9}" type="pres">
      <dgm:prSet presAssocID="{D9185EBD-3AAE-41E1-B58B-AB0014EF5109}" presName="Name18" presStyleLbl="sibTrans2D1" presStyleIdx="1" presStyleCnt="3"/>
      <dgm:spPr/>
      <dgm:t>
        <a:bodyPr/>
        <a:lstStyle/>
        <a:p>
          <a:endParaRPr lang="tr-TR"/>
        </a:p>
      </dgm:t>
    </dgm:pt>
    <dgm:pt modelId="{49BBD669-17C2-434A-8CF9-EF06F8E59B97}" type="pres">
      <dgm:prSet presAssocID="{1CBCB421-C173-4D70-BFC0-EBBC90C18128}" presName="composite1" presStyleCnt="0"/>
      <dgm:spPr/>
    </dgm:pt>
    <dgm:pt modelId="{0299573D-1CBD-40A6-94D6-C7BF1658E0D0}" type="pres">
      <dgm:prSet presAssocID="{1CBCB421-C173-4D70-BFC0-EBBC90C18128}" presName="dummyNode1" presStyleLbl="node1" presStyleIdx="1" presStyleCnt="4"/>
      <dgm:spPr/>
    </dgm:pt>
    <dgm:pt modelId="{C11A3E86-B620-485F-AE1D-C303AA171122}" type="pres">
      <dgm:prSet presAssocID="{1CBCB421-C173-4D70-BFC0-EBBC90C18128}" presName="childNode1" presStyleLbl="bgAcc1" presStyleIdx="2" presStyleCnt="4" custScaleY="136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5484C-5537-4104-9BE2-AA9DD1B584EE}" type="pres">
      <dgm:prSet presAssocID="{1CBCB421-C173-4D70-BFC0-EBBC90C18128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10C2B-64E0-4885-B7A0-D2D1F0E88E80}" type="pres">
      <dgm:prSet presAssocID="{1CBCB421-C173-4D70-BFC0-EBBC90C18128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3F5ACB-0EC7-4412-AB18-DEF69AD834E1}" type="pres">
      <dgm:prSet presAssocID="{1CBCB421-C173-4D70-BFC0-EBBC90C18128}" presName="connSite1" presStyleCnt="0"/>
      <dgm:spPr/>
    </dgm:pt>
    <dgm:pt modelId="{CAF608BE-4042-4F3E-9328-4966500DC8A5}" type="pres">
      <dgm:prSet presAssocID="{B1659CFD-3901-4C92-BAAF-EA906D17A466}" presName="Name9" presStyleLbl="sibTrans2D1" presStyleIdx="2" presStyleCnt="3"/>
      <dgm:spPr/>
      <dgm:t>
        <a:bodyPr/>
        <a:lstStyle/>
        <a:p>
          <a:endParaRPr lang="tr-TR"/>
        </a:p>
      </dgm:t>
    </dgm:pt>
    <dgm:pt modelId="{7496A4A3-1A63-4785-B917-BB4DFAA3D86B}" type="pres">
      <dgm:prSet presAssocID="{B173468F-4F89-4D48-A8A2-AD430EB72F0A}" presName="composite2" presStyleCnt="0"/>
      <dgm:spPr/>
    </dgm:pt>
    <dgm:pt modelId="{0EE70810-A92D-4685-8644-772CB6B19602}" type="pres">
      <dgm:prSet presAssocID="{B173468F-4F89-4D48-A8A2-AD430EB72F0A}" presName="dummyNode2" presStyleLbl="node1" presStyleIdx="2" presStyleCnt="4"/>
      <dgm:spPr/>
    </dgm:pt>
    <dgm:pt modelId="{FAC4F432-D1B1-4011-9B93-B50725495BFD}" type="pres">
      <dgm:prSet presAssocID="{B173468F-4F89-4D48-A8A2-AD430EB72F0A}" presName="childNode2" presStyleLbl="bgAcc1" presStyleIdx="3" presStyleCnt="4" custScaleY="13197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FF6107-E209-449D-AF04-4CB0099931AF}" type="pres">
      <dgm:prSet presAssocID="{B173468F-4F89-4D48-A8A2-AD430EB72F0A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588C5B-43BF-42A7-BF12-5DA13702E291}" type="pres">
      <dgm:prSet presAssocID="{B173468F-4F89-4D48-A8A2-AD430EB72F0A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609AB-EF7C-4D9A-8725-5EF364DB6F1E}" type="pres">
      <dgm:prSet presAssocID="{B173468F-4F89-4D48-A8A2-AD430EB72F0A}" presName="connSite2" presStyleCnt="0"/>
      <dgm:spPr/>
    </dgm:pt>
  </dgm:ptLst>
  <dgm:cxnLst>
    <dgm:cxn modelId="{C04B4099-8484-41C0-B540-483EF4C63257}" srcId="{57804991-FA0C-49F5-B9AA-A4538FCBFEC4}" destId="{FEA9724E-B157-4348-B718-C22BE4FA2DE6}" srcOrd="0" destOrd="0" parTransId="{79C1CC8C-5FAB-4333-8AED-D1456EADE6A0}" sibTransId="{99351B03-C46C-4428-88BB-4D24886A99C4}"/>
    <dgm:cxn modelId="{27C5CA9E-AEB2-42A4-A300-FBCE6EFD865A}" type="presOf" srcId="{4BD81994-AA1B-467C-9655-F2081F3A5BEF}" destId="{235242FA-5AB4-400A-B42E-391C9099FFAA}" srcOrd="1" destOrd="0" presId="urn:microsoft.com/office/officeart/2005/8/layout/hProcess4"/>
    <dgm:cxn modelId="{DE633D2B-9824-4B46-9BA2-B933F09F3166}" type="presOf" srcId="{13CBA346-2451-406D-80EC-3DC625331579}" destId="{C11A3E86-B620-485F-AE1D-C303AA171122}" srcOrd="0" destOrd="0" presId="urn:microsoft.com/office/officeart/2005/8/layout/hProcess4"/>
    <dgm:cxn modelId="{85499FBE-AE29-4C5B-98C8-BB909A0642AE}" type="presOf" srcId="{FEA9724E-B157-4348-B718-C22BE4FA2DE6}" destId="{22E15C0C-0C2F-4B6E-9AB0-BFB99F8E677F}" srcOrd="1" destOrd="0" presId="urn:microsoft.com/office/officeart/2005/8/layout/hProcess4"/>
    <dgm:cxn modelId="{80C6775F-CF3A-487F-8459-5E56694503A9}" type="presOf" srcId="{13CBA346-2451-406D-80EC-3DC625331579}" destId="{6805484C-5537-4104-9BE2-AA9DD1B584EE}" srcOrd="1" destOrd="0" presId="urn:microsoft.com/office/officeart/2005/8/layout/hProcess4"/>
    <dgm:cxn modelId="{72A88958-6FF7-4344-B705-39C89453CFC2}" srcId="{B173468F-4F89-4D48-A8A2-AD430EB72F0A}" destId="{4E569F69-5204-4B6C-8BF5-5B87F99B9893}" srcOrd="0" destOrd="0" parTransId="{6A7D1E66-D330-4DE4-B9E5-56D81B7572AA}" sibTransId="{C4C1E232-C085-4421-B54B-3171EE47DFB5}"/>
    <dgm:cxn modelId="{EF384E97-CBD4-4EED-A575-DCE7F5F72071}" type="presOf" srcId="{57804991-FA0C-49F5-B9AA-A4538FCBFEC4}" destId="{3897597C-5FD8-49D7-A948-69242CB0E32C}" srcOrd="0" destOrd="0" presId="urn:microsoft.com/office/officeart/2005/8/layout/hProcess4"/>
    <dgm:cxn modelId="{5A05A619-39FB-4EB8-8686-C383A11F3B97}" type="presOf" srcId="{2F6E79E2-B1A7-4CF4-908B-8763B864F6CF}" destId="{E451E704-DF27-4831-A30D-748AB43A2272}" srcOrd="0" destOrd="0" presId="urn:microsoft.com/office/officeart/2005/8/layout/hProcess4"/>
    <dgm:cxn modelId="{ACDCA600-3373-4B93-A7F4-A6E924B1D321}" type="presOf" srcId="{4E569F69-5204-4B6C-8BF5-5B87F99B9893}" destId="{91FF6107-E209-449D-AF04-4CB0099931AF}" srcOrd="1" destOrd="0" presId="urn:microsoft.com/office/officeart/2005/8/layout/hProcess4"/>
    <dgm:cxn modelId="{A46B825D-FC2B-4BF7-B2EF-385DDE7D9E9C}" type="presOf" srcId="{4E569F69-5204-4B6C-8BF5-5B87F99B9893}" destId="{FAC4F432-D1B1-4011-9B93-B50725495BFD}" srcOrd="0" destOrd="0" presId="urn:microsoft.com/office/officeart/2005/8/layout/hProcess4"/>
    <dgm:cxn modelId="{87FD41C6-7CFC-4F48-952F-F4500CBAA447}" type="presOf" srcId="{B173468F-4F89-4D48-A8A2-AD430EB72F0A}" destId="{A5588C5B-43BF-42A7-BF12-5DA13702E291}" srcOrd="0" destOrd="0" presId="urn:microsoft.com/office/officeart/2005/8/layout/hProcess4"/>
    <dgm:cxn modelId="{8DA77A81-1FBC-4153-8761-3508828032BD}" srcId="{2F6E79E2-B1A7-4CF4-908B-8763B864F6CF}" destId="{4BD81994-AA1B-467C-9655-F2081F3A5BEF}" srcOrd="0" destOrd="0" parTransId="{EF968A47-190A-4A8A-A6B2-DC102C3C8445}" sibTransId="{85E6E3E2-C984-482A-9B13-6C02AF3BE909}"/>
    <dgm:cxn modelId="{2043FEF5-AD40-4162-A11B-4863A1623F84}" type="presOf" srcId="{1CBCB421-C173-4D70-BFC0-EBBC90C18128}" destId="{EDB10C2B-64E0-4885-B7A0-D2D1F0E88E80}" srcOrd="0" destOrd="0" presId="urn:microsoft.com/office/officeart/2005/8/layout/hProcess4"/>
    <dgm:cxn modelId="{4DF5048B-99E7-491F-978D-C5361F49A660}" srcId="{1CBCB421-C173-4D70-BFC0-EBBC90C18128}" destId="{13CBA346-2451-406D-80EC-3DC625331579}" srcOrd="0" destOrd="0" parTransId="{32971A2F-C2E7-41A9-AB1D-D72C4C432436}" sibTransId="{1871CC43-8363-4101-8521-695CBE751BF6}"/>
    <dgm:cxn modelId="{DF1A5151-88BB-428D-B2EA-82FB206CAE00}" srcId="{9E0E090A-962B-4396-8137-F0B261DF8C46}" destId="{57804991-FA0C-49F5-B9AA-A4538FCBFEC4}" srcOrd="1" destOrd="0" parTransId="{C167F7FC-F99A-4669-9759-B39B5A1B0351}" sibTransId="{D9185EBD-3AAE-41E1-B58B-AB0014EF5109}"/>
    <dgm:cxn modelId="{EF19D838-EF2B-4FA9-AF4D-C0BA5EF93B63}" srcId="{9E0E090A-962B-4396-8137-F0B261DF8C46}" destId="{B173468F-4F89-4D48-A8A2-AD430EB72F0A}" srcOrd="3" destOrd="0" parTransId="{8567EFCE-7BFE-41CB-982B-F74C692F653E}" sibTransId="{ABD18C34-3C6B-4933-ABC5-A451F30BEAE0}"/>
    <dgm:cxn modelId="{1783952C-0768-430F-85B5-1AC54C6B157F}" type="presOf" srcId="{B1659CFD-3901-4C92-BAAF-EA906D17A466}" destId="{CAF608BE-4042-4F3E-9328-4966500DC8A5}" srcOrd="0" destOrd="0" presId="urn:microsoft.com/office/officeart/2005/8/layout/hProcess4"/>
    <dgm:cxn modelId="{FAB79B92-235C-4685-A9FA-EBB3FDB45C48}" type="presOf" srcId="{D9185EBD-3AAE-41E1-B58B-AB0014EF5109}" destId="{E120855A-E5EA-484C-B5E6-59C1A2D178D9}" srcOrd="0" destOrd="0" presId="urn:microsoft.com/office/officeart/2005/8/layout/hProcess4"/>
    <dgm:cxn modelId="{5A8E5701-8046-4C94-8E61-67A1D70BCA96}" type="presOf" srcId="{4BD81994-AA1B-467C-9655-F2081F3A5BEF}" destId="{15D214C9-D770-4684-9DEE-6D9D02B87751}" srcOrd="0" destOrd="0" presId="urn:microsoft.com/office/officeart/2005/8/layout/hProcess4"/>
    <dgm:cxn modelId="{0D73AF68-88B2-48FF-869D-FD55B407A0C7}" srcId="{9E0E090A-962B-4396-8137-F0B261DF8C46}" destId="{1CBCB421-C173-4D70-BFC0-EBBC90C18128}" srcOrd="2" destOrd="0" parTransId="{187665E8-E658-439F-8D8E-CB8DE9112950}" sibTransId="{B1659CFD-3901-4C92-BAAF-EA906D17A466}"/>
    <dgm:cxn modelId="{7B0285A2-3F64-4C51-9DAC-58CC60A90E14}" type="presOf" srcId="{9E0E090A-962B-4396-8137-F0B261DF8C46}" destId="{8C4663B7-5001-425E-AA13-C15B2E485750}" srcOrd="0" destOrd="0" presId="urn:microsoft.com/office/officeart/2005/8/layout/hProcess4"/>
    <dgm:cxn modelId="{6113B525-0F6E-4B01-811D-580BE83F3AF4}" srcId="{9E0E090A-962B-4396-8137-F0B261DF8C46}" destId="{2F6E79E2-B1A7-4CF4-908B-8763B864F6CF}" srcOrd="0" destOrd="0" parTransId="{4F6C093F-42F1-4714-B03A-C7F4CD47A806}" sibTransId="{B88F9A04-0BD2-4C11-8596-02C8483A1C3F}"/>
    <dgm:cxn modelId="{2A304D2C-0BCC-4E6E-95A6-129B859B7919}" type="presOf" srcId="{FEA9724E-B157-4348-B718-C22BE4FA2DE6}" destId="{04C28292-1AF1-4299-9B0C-5DE994E518DE}" srcOrd="0" destOrd="0" presId="urn:microsoft.com/office/officeart/2005/8/layout/hProcess4"/>
    <dgm:cxn modelId="{24B985C9-B6AC-4C0B-9C4A-1C61E5D7F47A}" type="presOf" srcId="{B88F9A04-0BD2-4C11-8596-02C8483A1C3F}" destId="{690CCBBF-CC52-4D36-98CE-4AC5BC86AADC}" srcOrd="0" destOrd="0" presId="urn:microsoft.com/office/officeart/2005/8/layout/hProcess4"/>
    <dgm:cxn modelId="{9C880420-37DA-4E56-AC42-82F03A1C03EB}" type="presParOf" srcId="{8C4663B7-5001-425E-AA13-C15B2E485750}" destId="{5A0D6C6B-2EE5-45A0-ABD5-05E01CAEE4FA}" srcOrd="0" destOrd="0" presId="urn:microsoft.com/office/officeart/2005/8/layout/hProcess4"/>
    <dgm:cxn modelId="{5EF48692-11BD-49DD-B952-D766D3CF426A}" type="presParOf" srcId="{8C4663B7-5001-425E-AA13-C15B2E485750}" destId="{E268E290-43B9-4279-A44F-0704C2F48973}" srcOrd="1" destOrd="0" presId="urn:microsoft.com/office/officeart/2005/8/layout/hProcess4"/>
    <dgm:cxn modelId="{8A36F06F-E448-45D6-9929-844E43517041}" type="presParOf" srcId="{8C4663B7-5001-425E-AA13-C15B2E485750}" destId="{92B930E6-60CB-4902-8BFF-F1F122211441}" srcOrd="2" destOrd="0" presId="urn:microsoft.com/office/officeart/2005/8/layout/hProcess4"/>
    <dgm:cxn modelId="{3E359775-E75C-4E91-BEB7-2DAD3D710334}" type="presParOf" srcId="{92B930E6-60CB-4902-8BFF-F1F122211441}" destId="{B83E5B50-A48A-490C-BB0F-E5277A4AC511}" srcOrd="0" destOrd="0" presId="urn:microsoft.com/office/officeart/2005/8/layout/hProcess4"/>
    <dgm:cxn modelId="{C348A6E2-F78D-48B1-A501-81E172A8BEE0}" type="presParOf" srcId="{B83E5B50-A48A-490C-BB0F-E5277A4AC511}" destId="{29069DC8-CC1B-4424-BD29-30E7ACB7F17D}" srcOrd="0" destOrd="0" presId="urn:microsoft.com/office/officeart/2005/8/layout/hProcess4"/>
    <dgm:cxn modelId="{D20CB8F5-1C97-401B-8DDD-1C3B102A0C3A}" type="presParOf" srcId="{B83E5B50-A48A-490C-BB0F-E5277A4AC511}" destId="{15D214C9-D770-4684-9DEE-6D9D02B87751}" srcOrd="1" destOrd="0" presId="urn:microsoft.com/office/officeart/2005/8/layout/hProcess4"/>
    <dgm:cxn modelId="{0577C94E-C71A-4C4B-A4D8-E9EBB7C11D8A}" type="presParOf" srcId="{B83E5B50-A48A-490C-BB0F-E5277A4AC511}" destId="{235242FA-5AB4-400A-B42E-391C9099FFAA}" srcOrd="2" destOrd="0" presId="urn:microsoft.com/office/officeart/2005/8/layout/hProcess4"/>
    <dgm:cxn modelId="{E66074E6-A66E-4E1E-A1BE-E8C1B1F35E6D}" type="presParOf" srcId="{B83E5B50-A48A-490C-BB0F-E5277A4AC511}" destId="{E451E704-DF27-4831-A30D-748AB43A2272}" srcOrd="3" destOrd="0" presId="urn:microsoft.com/office/officeart/2005/8/layout/hProcess4"/>
    <dgm:cxn modelId="{21232507-534A-4961-A7FF-9AA6C453359C}" type="presParOf" srcId="{B83E5B50-A48A-490C-BB0F-E5277A4AC511}" destId="{EBD77F35-DA90-4091-B390-C4AF0EC7529A}" srcOrd="4" destOrd="0" presId="urn:microsoft.com/office/officeart/2005/8/layout/hProcess4"/>
    <dgm:cxn modelId="{3F1AD333-3131-4253-9766-0EC55834C4AA}" type="presParOf" srcId="{92B930E6-60CB-4902-8BFF-F1F122211441}" destId="{690CCBBF-CC52-4D36-98CE-4AC5BC86AADC}" srcOrd="1" destOrd="0" presId="urn:microsoft.com/office/officeart/2005/8/layout/hProcess4"/>
    <dgm:cxn modelId="{AC3477F2-1418-42ED-9855-18770E235A4E}" type="presParOf" srcId="{92B930E6-60CB-4902-8BFF-F1F122211441}" destId="{1CF3F7B2-3C14-48EF-AC0A-E1A2621DDC7D}" srcOrd="2" destOrd="0" presId="urn:microsoft.com/office/officeart/2005/8/layout/hProcess4"/>
    <dgm:cxn modelId="{CCECB65A-95B1-4C20-86C9-C0C331C489FB}" type="presParOf" srcId="{1CF3F7B2-3C14-48EF-AC0A-E1A2621DDC7D}" destId="{EF26FB76-96C9-426E-B7F4-971792586BCE}" srcOrd="0" destOrd="0" presId="urn:microsoft.com/office/officeart/2005/8/layout/hProcess4"/>
    <dgm:cxn modelId="{9DC0BCFF-7DAB-4B2C-8F7A-5A22320E9B2F}" type="presParOf" srcId="{1CF3F7B2-3C14-48EF-AC0A-E1A2621DDC7D}" destId="{04C28292-1AF1-4299-9B0C-5DE994E518DE}" srcOrd="1" destOrd="0" presId="urn:microsoft.com/office/officeart/2005/8/layout/hProcess4"/>
    <dgm:cxn modelId="{56D842CF-6D2F-4050-93BD-96777C1E434C}" type="presParOf" srcId="{1CF3F7B2-3C14-48EF-AC0A-E1A2621DDC7D}" destId="{22E15C0C-0C2F-4B6E-9AB0-BFB99F8E677F}" srcOrd="2" destOrd="0" presId="urn:microsoft.com/office/officeart/2005/8/layout/hProcess4"/>
    <dgm:cxn modelId="{CEE3C3A7-6C99-4776-B985-3FD19B699090}" type="presParOf" srcId="{1CF3F7B2-3C14-48EF-AC0A-E1A2621DDC7D}" destId="{3897597C-5FD8-49D7-A948-69242CB0E32C}" srcOrd="3" destOrd="0" presId="urn:microsoft.com/office/officeart/2005/8/layout/hProcess4"/>
    <dgm:cxn modelId="{8FF6BA0C-FD42-4A11-86D7-4A1C75CE3CBD}" type="presParOf" srcId="{1CF3F7B2-3C14-48EF-AC0A-E1A2621DDC7D}" destId="{47276AB6-63F3-4653-BBCF-0413AA1AA3B6}" srcOrd="4" destOrd="0" presId="urn:microsoft.com/office/officeart/2005/8/layout/hProcess4"/>
    <dgm:cxn modelId="{883413FB-7F0F-4744-82D1-601E7EAF5A16}" type="presParOf" srcId="{92B930E6-60CB-4902-8BFF-F1F122211441}" destId="{E120855A-E5EA-484C-B5E6-59C1A2D178D9}" srcOrd="3" destOrd="0" presId="urn:microsoft.com/office/officeart/2005/8/layout/hProcess4"/>
    <dgm:cxn modelId="{F9861906-7C2A-42A9-8A4D-F26A9CE65372}" type="presParOf" srcId="{92B930E6-60CB-4902-8BFF-F1F122211441}" destId="{49BBD669-17C2-434A-8CF9-EF06F8E59B97}" srcOrd="4" destOrd="0" presId="urn:microsoft.com/office/officeart/2005/8/layout/hProcess4"/>
    <dgm:cxn modelId="{B2BDE316-1D49-4E1C-936C-113833A8F87A}" type="presParOf" srcId="{49BBD669-17C2-434A-8CF9-EF06F8E59B97}" destId="{0299573D-1CBD-40A6-94D6-C7BF1658E0D0}" srcOrd="0" destOrd="0" presId="urn:microsoft.com/office/officeart/2005/8/layout/hProcess4"/>
    <dgm:cxn modelId="{4AAE5294-91F5-485A-ABFE-BDFEC31BFAFD}" type="presParOf" srcId="{49BBD669-17C2-434A-8CF9-EF06F8E59B97}" destId="{C11A3E86-B620-485F-AE1D-C303AA171122}" srcOrd="1" destOrd="0" presId="urn:microsoft.com/office/officeart/2005/8/layout/hProcess4"/>
    <dgm:cxn modelId="{5441B1A2-C704-4F91-8F9D-3270F48D24FB}" type="presParOf" srcId="{49BBD669-17C2-434A-8CF9-EF06F8E59B97}" destId="{6805484C-5537-4104-9BE2-AA9DD1B584EE}" srcOrd="2" destOrd="0" presId="urn:microsoft.com/office/officeart/2005/8/layout/hProcess4"/>
    <dgm:cxn modelId="{05072CEB-CC13-4E84-8AD4-0E564FEDC9E4}" type="presParOf" srcId="{49BBD669-17C2-434A-8CF9-EF06F8E59B97}" destId="{EDB10C2B-64E0-4885-B7A0-D2D1F0E88E80}" srcOrd="3" destOrd="0" presId="urn:microsoft.com/office/officeart/2005/8/layout/hProcess4"/>
    <dgm:cxn modelId="{999C861A-B1DA-4949-A46E-FF9E01CCCD48}" type="presParOf" srcId="{49BBD669-17C2-434A-8CF9-EF06F8E59B97}" destId="{0C3F5ACB-0EC7-4412-AB18-DEF69AD834E1}" srcOrd="4" destOrd="0" presId="urn:microsoft.com/office/officeart/2005/8/layout/hProcess4"/>
    <dgm:cxn modelId="{B31554FC-994A-423F-AA41-2B108AEA9CFA}" type="presParOf" srcId="{92B930E6-60CB-4902-8BFF-F1F122211441}" destId="{CAF608BE-4042-4F3E-9328-4966500DC8A5}" srcOrd="5" destOrd="0" presId="urn:microsoft.com/office/officeart/2005/8/layout/hProcess4"/>
    <dgm:cxn modelId="{A213563C-F896-4BFD-B4B3-AC7534AC2A41}" type="presParOf" srcId="{92B930E6-60CB-4902-8BFF-F1F122211441}" destId="{7496A4A3-1A63-4785-B917-BB4DFAA3D86B}" srcOrd="6" destOrd="0" presId="urn:microsoft.com/office/officeart/2005/8/layout/hProcess4"/>
    <dgm:cxn modelId="{B66CB880-8987-46FA-B23B-B5CECD2BD90F}" type="presParOf" srcId="{7496A4A3-1A63-4785-B917-BB4DFAA3D86B}" destId="{0EE70810-A92D-4685-8644-772CB6B19602}" srcOrd="0" destOrd="0" presId="urn:microsoft.com/office/officeart/2005/8/layout/hProcess4"/>
    <dgm:cxn modelId="{3FC66895-5195-4C19-9416-85E9E75FF930}" type="presParOf" srcId="{7496A4A3-1A63-4785-B917-BB4DFAA3D86B}" destId="{FAC4F432-D1B1-4011-9B93-B50725495BFD}" srcOrd="1" destOrd="0" presId="urn:microsoft.com/office/officeart/2005/8/layout/hProcess4"/>
    <dgm:cxn modelId="{EB44BEC0-E5AA-4983-85A6-A182669468ED}" type="presParOf" srcId="{7496A4A3-1A63-4785-B917-BB4DFAA3D86B}" destId="{91FF6107-E209-449D-AF04-4CB0099931AF}" srcOrd="2" destOrd="0" presId="urn:microsoft.com/office/officeart/2005/8/layout/hProcess4"/>
    <dgm:cxn modelId="{7E0E008C-E146-4674-A4BB-A538ADE77400}" type="presParOf" srcId="{7496A4A3-1A63-4785-B917-BB4DFAA3D86B}" destId="{A5588C5B-43BF-42A7-BF12-5DA13702E291}" srcOrd="3" destOrd="0" presId="urn:microsoft.com/office/officeart/2005/8/layout/hProcess4"/>
    <dgm:cxn modelId="{1E0F37DB-A448-456A-BA4D-B07BD0B986DF}" type="presParOf" srcId="{7496A4A3-1A63-4785-B917-BB4DFAA3D86B}" destId="{EFD609AB-EF7C-4D9A-8725-5EF364DB6F1E}" srcOrd="4" destOrd="0" presId="urn:microsoft.com/office/officeart/2005/8/layout/h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78DD74-10F4-4F2F-A7A6-DCB89EDC735A}" type="doc">
      <dgm:prSet loTypeId="urn:microsoft.com/office/officeart/2005/8/layout/matrix2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D51B2BF-2C62-43CB-83DD-7CEB4D234422}">
      <dgm:prSet phldrT="[Text]"/>
      <dgm:spPr>
        <a:solidFill>
          <a:schemeClr val="tx2">
            <a:lumMod val="75000"/>
            <a:alpha val="99000"/>
          </a:schemeClr>
        </a:solidFill>
      </dgm:spPr>
      <dgm:t>
        <a:bodyPr/>
        <a:lstStyle/>
        <a:p>
          <a:r>
            <a:rPr lang="tr-TR" dirty="0" smtClean="0"/>
            <a:t>Derecelendirme gereksinimi</a:t>
          </a:r>
          <a:endParaRPr lang="en-US" dirty="0"/>
        </a:p>
      </dgm:t>
    </dgm:pt>
    <dgm:pt modelId="{8487FFA8-061C-49A8-9FD3-DD63556E08DA}" type="parTrans" cxnId="{B7C87E09-837A-4794-9DAF-162BB128983C}">
      <dgm:prSet/>
      <dgm:spPr/>
      <dgm:t>
        <a:bodyPr/>
        <a:lstStyle/>
        <a:p>
          <a:endParaRPr lang="en-US"/>
        </a:p>
      </dgm:t>
    </dgm:pt>
    <dgm:pt modelId="{4F61F779-201C-4AA3-8DD4-C38F2F2409F4}" type="sibTrans" cxnId="{B7C87E09-837A-4794-9DAF-162BB128983C}">
      <dgm:prSet/>
      <dgm:spPr/>
      <dgm:t>
        <a:bodyPr/>
        <a:lstStyle/>
        <a:p>
          <a:endParaRPr lang="en-US"/>
        </a:p>
      </dgm:t>
    </dgm:pt>
    <dgm:pt modelId="{234D19D6-62CA-40EB-9481-04BD4E0FE4BA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dirty="0" smtClean="0"/>
            <a:t>Muhasebe Sistemi</a:t>
          </a:r>
          <a:endParaRPr lang="en-US" dirty="0"/>
        </a:p>
      </dgm:t>
    </dgm:pt>
    <dgm:pt modelId="{198B7048-10B6-43BC-9723-4C0FF0E3A762}" type="parTrans" cxnId="{5D9907F8-71A6-44B6-8063-314947B2C64D}">
      <dgm:prSet/>
      <dgm:spPr/>
      <dgm:t>
        <a:bodyPr/>
        <a:lstStyle/>
        <a:p>
          <a:endParaRPr lang="en-US"/>
        </a:p>
      </dgm:t>
    </dgm:pt>
    <dgm:pt modelId="{68F6EB15-2F71-4B12-9D6C-DA7CE6207C5A}" type="sibTrans" cxnId="{5D9907F8-71A6-44B6-8063-314947B2C64D}">
      <dgm:prSet/>
      <dgm:spPr/>
      <dgm:t>
        <a:bodyPr/>
        <a:lstStyle/>
        <a:p>
          <a:endParaRPr lang="en-US"/>
        </a:p>
      </dgm:t>
    </dgm:pt>
    <dgm:pt modelId="{A070B011-3A50-4671-AFFF-08941011710A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tr-TR" dirty="0" smtClean="0"/>
            <a:t>Kurumsal Yönetim</a:t>
          </a:r>
          <a:endParaRPr lang="en-US" dirty="0"/>
        </a:p>
      </dgm:t>
    </dgm:pt>
    <dgm:pt modelId="{35687DBC-3B28-408D-B641-339C1FE10816}" type="parTrans" cxnId="{1E3A736A-FC6F-45E0-BBDD-AA9A04F63A4B}">
      <dgm:prSet/>
      <dgm:spPr/>
      <dgm:t>
        <a:bodyPr/>
        <a:lstStyle/>
        <a:p>
          <a:endParaRPr lang="en-US"/>
        </a:p>
      </dgm:t>
    </dgm:pt>
    <dgm:pt modelId="{23296F94-787A-451D-9A35-19E1B4BB0D73}" type="sibTrans" cxnId="{1E3A736A-FC6F-45E0-BBDD-AA9A04F63A4B}">
      <dgm:prSet/>
      <dgm:spPr/>
      <dgm:t>
        <a:bodyPr/>
        <a:lstStyle/>
        <a:p>
          <a:endParaRPr lang="en-US"/>
        </a:p>
      </dgm:t>
    </dgm:pt>
    <dgm:pt modelId="{86B4F56C-F4F9-462C-8D93-366DB18CF079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dirty="0" smtClean="0"/>
            <a:t>Risk Yönetimi</a:t>
          </a:r>
          <a:endParaRPr lang="en-US" dirty="0"/>
        </a:p>
      </dgm:t>
    </dgm:pt>
    <dgm:pt modelId="{B17FAD7F-2AB1-4F5B-98D7-A3B6B0783D9E}" type="parTrans" cxnId="{FCB56F69-13CC-4FDA-82DE-86381FE6816B}">
      <dgm:prSet/>
      <dgm:spPr/>
      <dgm:t>
        <a:bodyPr/>
        <a:lstStyle/>
        <a:p>
          <a:endParaRPr lang="en-US"/>
        </a:p>
      </dgm:t>
    </dgm:pt>
    <dgm:pt modelId="{F4B35E7B-E9C4-48A2-8940-A67EEA2A5184}" type="sibTrans" cxnId="{FCB56F69-13CC-4FDA-82DE-86381FE6816B}">
      <dgm:prSet/>
      <dgm:spPr/>
      <dgm:t>
        <a:bodyPr/>
        <a:lstStyle/>
        <a:p>
          <a:endParaRPr lang="en-US"/>
        </a:p>
      </dgm:t>
    </dgm:pt>
    <dgm:pt modelId="{725BF62A-6FD7-4DDC-B9FA-6D0E6ECC6A54}">
      <dgm:prSet phldrT="[Text]"/>
      <dgm:spPr>
        <a:solidFill>
          <a:schemeClr val="tx2">
            <a:lumMod val="75000"/>
            <a:alpha val="99000"/>
          </a:schemeClr>
        </a:solidFill>
      </dgm:spPr>
      <dgm:t>
        <a:bodyPr/>
        <a:lstStyle/>
        <a:p>
          <a:r>
            <a:rPr lang="tr-TR" dirty="0" smtClean="0"/>
            <a:t>Süreç</a:t>
          </a:r>
          <a:endParaRPr lang="en-US" dirty="0"/>
        </a:p>
      </dgm:t>
    </dgm:pt>
    <dgm:pt modelId="{6A740434-B3F3-4041-809B-3D6DA13BAF42}" type="parTrans" cxnId="{5B0C5CD6-1D92-470A-9B70-46E07F26168B}">
      <dgm:prSet/>
      <dgm:spPr/>
      <dgm:t>
        <a:bodyPr/>
        <a:lstStyle/>
        <a:p>
          <a:endParaRPr lang="en-US"/>
        </a:p>
      </dgm:t>
    </dgm:pt>
    <dgm:pt modelId="{7479CF0E-8EC0-4921-BD5E-A73C796A173B}" type="sibTrans" cxnId="{5B0C5CD6-1D92-470A-9B70-46E07F26168B}">
      <dgm:prSet/>
      <dgm:spPr/>
      <dgm:t>
        <a:bodyPr/>
        <a:lstStyle/>
        <a:p>
          <a:endParaRPr lang="en-US"/>
        </a:p>
      </dgm:t>
    </dgm:pt>
    <dgm:pt modelId="{76563067-C5FA-4437-BD07-D486335A6038}">
      <dgm:prSet phldrT="[Text]"/>
      <dgm:spPr>
        <a:solidFill>
          <a:schemeClr val="tx2">
            <a:lumMod val="75000"/>
            <a:alpha val="99000"/>
          </a:schemeClr>
        </a:solidFill>
      </dgm:spPr>
      <dgm:t>
        <a:bodyPr/>
        <a:lstStyle/>
        <a:p>
          <a:r>
            <a:rPr lang="tr-TR" dirty="0" smtClean="0"/>
            <a:t>Ek maliyetler</a:t>
          </a:r>
          <a:endParaRPr lang="en-US" dirty="0"/>
        </a:p>
      </dgm:t>
    </dgm:pt>
    <dgm:pt modelId="{A62DEF18-ABF2-4C06-8F94-E138E97AEF77}" type="parTrans" cxnId="{6D8C6607-99D1-473C-9BC5-BF315EE78261}">
      <dgm:prSet/>
      <dgm:spPr/>
      <dgm:t>
        <a:bodyPr/>
        <a:lstStyle/>
        <a:p>
          <a:endParaRPr lang="en-US"/>
        </a:p>
      </dgm:t>
    </dgm:pt>
    <dgm:pt modelId="{44849915-AA7B-4548-9D1F-76570AAF6AC9}" type="sibTrans" cxnId="{6D8C6607-99D1-473C-9BC5-BF315EE78261}">
      <dgm:prSet/>
      <dgm:spPr/>
      <dgm:t>
        <a:bodyPr/>
        <a:lstStyle/>
        <a:p>
          <a:endParaRPr lang="en-US"/>
        </a:p>
      </dgm:t>
    </dgm:pt>
    <dgm:pt modelId="{0BC9BF20-709E-44D7-9FD7-44FC0366B35C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dirty="0" smtClean="0"/>
            <a:t>Detay veri</a:t>
          </a:r>
          <a:endParaRPr lang="en-US" dirty="0"/>
        </a:p>
      </dgm:t>
    </dgm:pt>
    <dgm:pt modelId="{03468A52-E961-4869-AAE4-E7855D4F915D}" type="parTrans" cxnId="{4649CBDD-D7B1-4C3F-9171-607AF2384E7A}">
      <dgm:prSet/>
      <dgm:spPr/>
      <dgm:t>
        <a:bodyPr/>
        <a:lstStyle/>
        <a:p>
          <a:endParaRPr lang="en-US"/>
        </a:p>
      </dgm:t>
    </dgm:pt>
    <dgm:pt modelId="{754E18FA-6C3A-4821-B3E8-8A03400BD313}" type="sibTrans" cxnId="{4649CBDD-D7B1-4C3F-9171-607AF2384E7A}">
      <dgm:prSet/>
      <dgm:spPr/>
      <dgm:t>
        <a:bodyPr/>
        <a:lstStyle/>
        <a:p>
          <a:endParaRPr lang="en-US"/>
        </a:p>
      </dgm:t>
    </dgm:pt>
    <dgm:pt modelId="{75F2CB75-E164-4084-96BF-5DC22B8F0805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tr-TR" dirty="0" smtClean="0"/>
            <a:t>Şeffaflık</a:t>
          </a:r>
          <a:endParaRPr lang="en-US" dirty="0"/>
        </a:p>
      </dgm:t>
    </dgm:pt>
    <dgm:pt modelId="{207A80EC-B0BD-413D-A8E6-5DB71ED6308A}" type="parTrans" cxnId="{4A59CBB1-7432-4A0F-8C23-C9996B541E5F}">
      <dgm:prSet/>
      <dgm:spPr/>
      <dgm:t>
        <a:bodyPr/>
        <a:lstStyle/>
        <a:p>
          <a:endParaRPr lang="en-US"/>
        </a:p>
      </dgm:t>
    </dgm:pt>
    <dgm:pt modelId="{69181869-9242-4D03-9969-7513CB79A1C8}" type="sibTrans" cxnId="{4A59CBB1-7432-4A0F-8C23-C9996B541E5F}">
      <dgm:prSet/>
      <dgm:spPr/>
      <dgm:t>
        <a:bodyPr/>
        <a:lstStyle/>
        <a:p>
          <a:endParaRPr lang="en-US"/>
        </a:p>
      </dgm:t>
    </dgm:pt>
    <dgm:pt modelId="{90397D8C-D83A-488B-AFE0-3EE33975D768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tr-TR" dirty="0" smtClean="0"/>
            <a:t>Süreçler, yönetim sistemleri</a:t>
          </a:r>
          <a:endParaRPr lang="en-US" dirty="0"/>
        </a:p>
      </dgm:t>
    </dgm:pt>
    <dgm:pt modelId="{77E05B4F-076B-434E-B749-0B6F03322A91}" type="parTrans" cxnId="{8095E438-6F70-4160-8C38-4F1AF45997E4}">
      <dgm:prSet/>
      <dgm:spPr/>
      <dgm:t>
        <a:bodyPr/>
        <a:lstStyle/>
        <a:p>
          <a:endParaRPr lang="en-US"/>
        </a:p>
      </dgm:t>
    </dgm:pt>
    <dgm:pt modelId="{8B2DA748-48BD-4E41-849B-DC3F3A34013D}" type="sibTrans" cxnId="{8095E438-6F70-4160-8C38-4F1AF45997E4}">
      <dgm:prSet/>
      <dgm:spPr/>
      <dgm:t>
        <a:bodyPr/>
        <a:lstStyle/>
        <a:p>
          <a:endParaRPr lang="en-US"/>
        </a:p>
      </dgm:t>
    </dgm:pt>
    <dgm:pt modelId="{2D0BB933-851D-4D2A-BB57-C295AD6D48D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dirty="0" smtClean="0"/>
            <a:t>Finansal yönetim</a:t>
          </a:r>
          <a:endParaRPr lang="en-US" dirty="0"/>
        </a:p>
      </dgm:t>
    </dgm:pt>
    <dgm:pt modelId="{6D756145-B1E7-4450-9949-7CA036B1FBF6}" type="parTrans" cxnId="{887BC6B5-7A30-47FB-8BD2-83FF17017733}">
      <dgm:prSet/>
      <dgm:spPr/>
      <dgm:t>
        <a:bodyPr/>
        <a:lstStyle/>
        <a:p>
          <a:endParaRPr lang="en-US"/>
        </a:p>
      </dgm:t>
    </dgm:pt>
    <dgm:pt modelId="{B859CAAF-243B-420D-A06E-1BD4D0BEB67C}" type="sibTrans" cxnId="{887BC6B5-7A30-47FB-8BD2-83FF17017733}">
      <dgm:prSet/>
      <dgm:spPr/>
      <dgm:t>
        <a:bodyPr/>
        <a:lstStyle/>
        <a:p>
          <a:endParaRPr lang="en-US"/>
        </a:p>
      </dgm:t>
    </dgm:pt>
    <dgm:pt modelId="{6137B3B9-3E6E-420D-86C6-5684626D06B8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tr-TR" dirty="0" smtClean="0"/>
            <a:t>Kayıtdışı</a:t>
          </a:r>
          <a:endParaRPr lang="en-US" dirty="0"/>
        </a:p>
      </dgm:t>
    </dgm:pt>
    <dgm:pt modelId="{3769E9A0-AC32-4AB0-B7C8-17349DDBC5F7}" type="sibTrans" cxnId="{FE030666-6428-437D-82C1-66822A3FDB60}">
      <dgm:prSet/>
      <dgm:spPr/>
      <dgm:t>
        <a:bodyPr/>
        <a:lstStyle/>
        <a:p>
          <a:endParaRPr lang="en-US"/>
        </a:p>
      </dgm:t>
    </dgm:pt>
    <dgm:pt modelId="{14BE7B7A-9627-4E01-BF9A-A7B7B33884B8}" type="parTrans" cxnId="{FE030666-6428-437D-82C1-66822A3FDB60}">
      <dgm:prSet/>
      <dgm:spPr/>
      <dgm:t>
        <a:bodyPr/>
        <a:lstStyle/>
        <a:p>
          <a:endParaRPr lang="en-US"/>
        </a:p>
      </dgm:t>
    </dgm:pt>
    <dgm:pt modelId="{FC554764-3CF9-43F1-8DDD-A8F4B198035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dirty="0" smtClean="0"/>
            <a:t>Risk yönetimi</a:t>
          </a:r>
          <a:endParaRPr lang="en-US" dirty="0"/>
        </a:p>
      </dgm:t>
    </dgm:pt>
    <dgm:pt modelId="{7B062FD8-0C52-4DC9-90B5-235185979740}" type="sibTrans" cxnId="{52604C3F-3ADA-4616-A8E7-7C872933DADC}">
      <dgm:prSet/>
      <dgm:spPr/>
      <dgm:t>
        <a:bodyPr/>
        <a:lstStyle/>
        <a:p>
          <a:endParaRPr lang="en-US"/>
        </a:p>
      </dgm:t>
    </dgm:pt>
    <dgm:pt modelId="{80CBCEE3-E75E-4512-8224-2CAF85343E80}" type="parTrans" cxnId="{52604C3F-3ADA-4616-A8E7-7C872933DADC}">
      <dgm:prSet/>
      <dgm:spPr/>
      <dgm:t>
        <a:bodyPr/>
        <a:lstStyle/>
        <a:p>
          <a:endParaRPr lang="en-US"/>
        </a:p>
      </dgm:t>
    </dgm:pt>
    <dgm:pt modelId="{EDA4FE9A-3517-45D1-AD91-57CEB7058999}" type="pres">
      <dgm:prSet presAssocID="{8278DD74-10F4-4F2F-A7A6-DCB89EDC735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DEAF41-C082-4168-B6CA-D2A70C9F15A7}" type="pres">
      <dgm:prSet presAssocID="{8278DD74-10F4-4F2F-A7A6-DCB89EDC735A}" presName="axisShape" presStyleLbl="bgShp" presStyleIdx="0" presStyleCnt="1"/>
      <dgm:spPr>
        <a:gradFill rotWithShape="0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16200000" scaled="0"/>
        </a:gradFill>
      </dgm:spPr>
      <dgm:t>
        <a:bodyPr/>
        <a:lstStyle/>
        <a:p>
          <a:endParaRPr lang="tr-TR"/>
        </a:p>
      </dgm:t>
    </dgm:pt>
    <dgm:pt modelId="{B3BC5330-DC97-427D-B020-91EF7275E710}" type="pres">
      <dgm:prSet presAssocID="{8278DD74-10F4-4F2F-A7A6-DCB89EDC735A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B08D67-E757-43C3-8AAF-0C2A8829AEDA}" type="pres">
      <dgm:prSet presAssocID="{8278DD74-10F4-4F2F-A7A6-DCB89EDC735A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50073-63AB-416A-9260-73E73F32679D}" type="pres">
      <dgm:prSet presAssocID="{8278DD74-10F4-4F2F-A7A6-DCB89EDC735A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6B8E3-E097-4E8D-9338-904F93ABE655}" type="pres">
      <dgm:prSet presAssocID="{8278DD74-10F4-4F2F-A7A6-DCB89EDC735A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8C6607-99D1-473C-9BC5-BF315EE78261}" srcId="{3D51B2BF-2C62-43CB-83DD-7CEB4D234422}" destId="{76563067-C5FA-4437-BD07-D486335A6038}" srcOrd="1" destOrd="0" parTransId="{A62DEF18-ABF2-4C06-8F94-E138E97AEF77}" sibTransId="{44849915-AA7B-4548-9D1F-76570AAF6AC9}"/>
    <dgm:cxn modelId="{99AD043A-5362-47FE-808F-5EDB751AC293}" type="presOf" srcId="{3D51B2BF-2C62-43CB-83DD-7CEB4D234422}" destId="{B3BC5330-DC97-427D-B020-91EF7275E710}" srcOrd="0" destOrd="0" presId="urn:microsoft.com/office/officeart/2005/8/layout/matrix2"/>
    <dgm:cxn modelId="{0FF50F2B-1B59-4695-BC3E-A97F469314D7}" type="presOf" srcId="{234D19D6-62CA-40EB-9481-04BD4E0FE4BA}" destId="{25B08D67-E757-43C3-8AAF-0C2A8829AEDA}" srcOrd="0" destOrd="0" presId="urn:microsoft.com/office/officeart/2005/8/layout/matrix2"/>
    <dgm:cxn modelId="{F0ED32AD-C0E8-4F02-AD96-B8A87B82E477}" type="presOf" srcId="{76563067-C5FA-4437-BD07-D486335A6038}" destId="{B3BC5330-DC97-427D-B020-91EF7275E710}" srcOrd="0" destOrd="2" presId="urn:microsoft.com/office/officeart/2005/8/layout/matrix2"/>
    <dgm:cxn modelId="{B7C87E09-837A-4794-9DAF-162BB128983C}" srcId="{8278DD74-10F4-4F2F-A7A6-DCB89EDC735A}" destId="{3D51B2BF-2C62-43CB-83DD-7CEB4D234422}" srcOrd="0" destOrd="0" parTransId="{8487FFA8-061C-49A8-9FD3-DD63556E08DA}" sibTransId="{4F61F779-201C-4AA3-8DD4-C38F2F2409F4}"/>
    <dgm:cxn modelId="{52604C3F-3ADA-4616-A8E7-7C872933DADC}" srcId="{86B4F56C-F4F9-462C-8D93-366DB18CF079}" destId="{FC554764-3CF9-43F1-8DDD-A8F4B1980357}" srcOrd="1" destOrd="0" parTransId="{80CBCEE3-E75E-4512-8224-2CAF85343E80}" sibTransId="{7B062FD8-0C52-4DC9-90B5-235185979740}"/>
    <dgm:cxn modelId="{5D9907F8-71A6-44B6-8063-314947B2C64D}" srcId="{8278DD74-10F4-4F2F-A7A6-DCB89EDC735A}" destId="{234D19D6-62CA-40EB-9481-04BD4E0FE4BA}" srcOrd="1" destOrd="0" parTransId="{198B7048-10B6-43BC-9723-4C0FF0E3A762}" sibTransId="{68F6EB15-2F71-4B12-9D6C-DA7CE6207C5A}"/>
    <dgm:cxn modelId="{F3BD213A-9AF3-4660-8D65-1BD42280A9A3}" type="presOf" srcId="{FC554764-3CF9-43F1-8DDD-A8F4B1980357}" destId="{6DB6B8E3-E097-4E8D-9338-904F93ABE655}" srcOrd="0" destOrd="2" presId="urn:microsoft.com/office/officeart/2005/8/layout/matrix2"/>
    <dgm:cxn modelId="{104FA905-FC40-484E-B3F6-0AA02D0DA81D}" type="presOf" srcId="{6137B3B9-3E6E-420D-86C6-5684626D06B8}" destId="{25B08D67-E757-43C3-8AAF-0C2A8829AEDA}" srcOrd="0" destOrd="1" presId="urn:microsoft.com/office/officeart/2005/8/layout/matrix2"/>
    <dgm:cxn modelId="{4649CBDD-D7B1-4C3F-9171-607AF2384E7A}" srcId="{234D19D6-62CA-40EB-9481-04BD4E0FE4BA}" destId="{0BC9BF20-709E-44D7-9FD7-44FC0366B35C}" srcOrd="1" destOrd="0" parTransId="{03468A52-E961-4869-AAE4-E7855D4F915D}" sibTransId="{754E18FA-6C3A-4821-B3E8-8A03400BD313}"/>
    <dgm:cxn modelId="{8095E438-6F70-4160-8C38-4F1AF45997E4}" srcId="{A070B011-3A50-4671-AFFF-08941011710A}" destId="{90397D8C-D83A-488B-AFE0-3EE33975D768}" srcOrd="1" destOrd="0" parTransId="{77E05B4F-076B-434E-B749-0B6F03322A91}" sibTransId="{8B2DA748-48BD-4E41-849B-DC3F3A34013D}"/>
    <dgm:cxn modelId="{FE030666-6428-437D-82C1-66822A3FDB60}" srcId="{234D19D6-62CA-40EB-9481-04BD4E0FE4BA}" destId="{6137B3B9-3E6E-420D-86C6-5684626D06B8}" srcOrd="0" destOrd="0" parTransId="{14BE7B7A-9627-4E01-BF9A-A7B7B33884B8}" sibTransId="{3769E9A0-AC32-4AB0-B7C8-17349DDBC5F7}"/>
    <dgm:cxn modelId="{1A61E82C-A089-4CCA-9991-BA43DC072520}" type="presOf" srcId="{75F2CB75-E164-4084-96BF-5DC22B8F0805}" destId="{2E650073-63AB-416A-9260-73E73F32679D}" srcOrd="0" destOrd="1" presId="urn:microsoft.com/office/officeart/2005/8/layout/matrix2"/>
    <dgm:cxn modelId="{FCB56F69-13CC-4FDA-82DE-86381FE6816B}" srcId="{8278DD74-10F4-4F2F-A7A6-DCB89EDC735A}" destId="{86B4F56C-F4F9-462C-8D93-366DB18CF079}" srcOrd="3" destOrd="0" parTransId="{B17FAD7F-2AB1-4F5B-98D7-A3B6B0783D9E}" sibTransId="{F4B35E7B-E9C4-48A2-8940-A67EEA2A5184}"/>
    <dgm:cxn modelId="{5B0C5CD6-1D92-470A-9B70-46E07F26168B}" srcId="{3D51B2BF-2C62-43CB-83DD-7CEB4D234422}" destId="{725BF62A-6FD7-4DDC-B9FA-6D0E6ECC6A54}" srcOrd="0" destOrd="0" parTransId="{6A740434-B3F3-4041-809B-3D6DA13BAF42}" sibTransId="{7479CF0E-8EC0-4921-BD5E-A73C796A173B}"/>
    <dgm:cxn modelId="{67F62C69-608A-404D-8057-58EFC6DF7CD3}" type="presOf" srcId="{86B4F56C-F4F9-462C-8D93-366DB18CF079}" destId="{6DB6B8E3-E097-4E8D-9338-904F93ABE655}" srcOrd="0" destOrd="0" presId="urn:microsoft.com/office/officeart/2005/8/layout/matrix2"/>
    <dgm:cxn modelId="{36CA97A4-A1D1-4598-8524-74E43F87A296}" type="presOf" srcId="{0BC9BF20-709E-44D7-9FD7-44FC0366B35C}" destId="{25B08D67-E757-43C3-8AAF-0C2A8829AEDA}" srcOrd="0" destOrd="2" presId="urn:microsoft.com/office/officeart/2005/8/layout/matrix2"/>
    <dgm:cxn modelId="{9CB6D056-9646-4997-A467-847D0EC84007}" type="presOf" srcId="{8278DD74-10F4-4F2F-A7A6-DCB89EDC735A}" destId="{EDA4FE9A-3517-45D1-AD91-57CEB7058999}" srcOrd="0" destOrd="0" presId="urn:microsoft.com/office/officeart/2005/8/layout/matrix2"/>
    <dgm:cxn modelId="{69F39668-0FE5-435B-B51E-A8C72C7E2974}" type="presOf" srcId="{A070B011-3A50-4671-AFFF-08941011710A}" destId="{2E650073-63AB-416A-9260-73E73F32679D}" srcOrd="0" destOrd="0" presId="urn:microsoft.com/office/officeart/2005/8/layout/matrix2"/>
    <dgm:cxn modelId="{4A59CBB1-7432-4A0F-8C23-C9996B541E5F}" srcId="{A070B011-3A50-4671-AFFF-08941011710A}" destId="{75F2CB75-E164-4084-96BF-5DC22B8F0805}" srcOrd="0" destOrd="0" parTransId="{207A80EC-B0BD-413D-A8E6-5DB71ED6308A}" sibTransId="{69181869-9242-4D03-9969-7513CB79A1C8}"/>
    <dgm:cxn modelId="{887BC6B5-7A30-47FB-8BD2-83FF17017733}" srcId="{86B4F56C-F4F9-462C-8D93-366DB18CF079}" destId="{2D0BB933-851D-4D2A-BB57-C295AD6D48DF}" srcOrd="0" destOrd="0" parTransId="{6D756145-B1E7-4450-9949-7CA036B1FBF6}" sibTransId="{B859CAAF-243B-420D-A06E-1BD4D0BEB67C}"/>
    <dgm:cxn modelId="{1E3A736A-FC6F-45E0-BBDD-AA9A04F63A4B}" srcId="{8278DD74-10F4-4F2F-A7A6-DCB89EDC735A}" destId="{A070B011-3A50-4671-AFFF-08941011710A}" srcOrd="2" destOrd="0" parTransId="{35687DBC-3B28-408D-B641-339C1FE10816}" sibTransId="{23296F94-787A-451D-9A35-19E1B4BB0D73}"/>
    <dgm:cxn modelId="{B5D09B7E-AEFF-4A5B-9978-076D243962A5}" type="presOf" srcId="{725BF62A-6FD7-4DDC-B9FA-6D0E6ECC6A54}" destId="{B3BC5330-DC97-427D-B020-91EF7275E710}" srcOrd="0" destOrd="1" presId="urn:microsoft.com/office/officeart/2005/8/layout/matrix2"/>
    <dgm:cxn modelId="{94788BB8-90D0-4DE3-990E-5D1527FD7834}" type="presOf" srcId="{90397D8C-D83A-488B-AFE0-3EE33975D768}" destId="{2E650073-63AB-416A-9260-73E73F32679D}" srcOrd="0" destOrd="2" presId="urn:microsoft.com/office/officeart/2005/8/layout/matrix2"/>
    <dgm:cxn modelId="{1BE1D5BE-61CB-4AF6-824A-629CFC57B7F1}" type="presOf" srcId="{2D0BB933-851D-4D2A-BB57-C295AD6D48DF}" destId="{6DB6B8E3-E097-4E8D-9338-904F93ABE655}" srcOrd="0" destOrd="1" presId="urn:microsoft.com/office/officeart/2005/8/layout/matrix2"/>
    <dgm:cxn modelId="{8E78600D-E057-402C-BE0A-D2484C0E6629}" type="presParOf" srcId="{EDA4FE9A-3517-45D1-AD91-57CEB7058999}" destId="{99DEAF41-C082-4168-B6CA-D2A70C9F15A7}" srcOrd="0" destOrd="0" presId="urn:microsoft.com/office/officeart/2005/8/layout/matrix2"/>
    <dgm:cxn modelId="{D6AA0326-8B45-4FF2-917C-ECBC6BAA94F9}" type="presParOf" srcId="{EDA4FE9A-3517-45D1-AD91-57CEB7058999}" destId="{B3BC5330-DC97-427D-B020-91EF7275E710}" srcOrd="1" destOrd="0" presId="urn:microsoft.com/office/officeart/2005/8/layout/matrix2"/>
    <dgm:cxn modelId="{CED31F75-5354-48AE-9341-031CB33648A4}" type="presParOf" srcId="{EDA4FE9A-3517-45D1-AD91-57CEB7058999}" destId="{25B08D67-E757-43C3-8AAF-0C2A8829AEDA}" srcOrd="2" destOrd="0" presId="urn:microsoft.com/office/officeart/2005/8/layout/matrix2"/>
    <dgm:cxn modelId="{10B8B51E-BB9E-49D8-95C4-1B5872D1444C}" type="presParOf" srcId="{EDA4FE9A-3517-45D1-AD91-57CEB7058999}" destId="{2E650073-63AB-416A-9260-73E73F32679D}" srcOrd="3" destOrd="0" presId="urn:microsoft.com/office/officeart/2005/8/layout/matrix2"/>
    <dgm:cxn modelId="{789BAF95-36BA-4A9F-B62B-125339F62684}" type="presParOf" srcId="{EDA4FE9A-3517-45D1-AD91-57CEB7058999}" destId="{6DB6B8E3-E097-4E8D-9338-904F93ABE655}" srcOrd="4" destOrd="0" presId="urn:microsoft.com/office/officeart/2005/8/layout/matrix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D9E148-D0E3-4E9B-8BFF-644FDFFFAE06}" type="doc">
      <dgm:prSet loTypeId="urn:microsoft.com/office/officeart/2005/8/layout/pyramid2" loCatId="pyramid" qsTypeId="urn:microsoft.com/office/officeart/2005/8/quickstyle/simple1#3" qsCatId="simple" csTypeId="urn:microsoft.com/office/officeart/2005/8/colors/accent1_2" csCatId="accent1" phldr="1"/>
      <dgm:spPr/>
    </dgm:pt>
    <dgm:pt modelId="{81E3F441-EC22-4314-ABAA-5B99F469F0A7}">
      <dgm:prSet phldrT="[Text]"/>
      <dgm:spPr/>
      <dgm:t>
        <a:bodyPr/>
        <a:lstStyle/>
        <a:p>
          <a:pPr algn="l"/>
          <a:r>
            <a:rPr lang="tr-TR" dirty="0" smtClean="0"/>
            <a:t>Kayıt düzeni </a:t>
          </a:r>
          <a:endParaRPr lang="en-US" dirty="0"/>
        </a:p>
      </dgm:t>
    </dgm:pt>
    <dgm:pt modelId="{BE377A27-3C8E-427D-85C3-10FDB2B1ED19}" type="parTrans" cxnId="{39881FB4-75BD-406A-AB3C-11EC803091E7}">
      <dgm:prSet/>
      <dgm:spPr/>
      <dgm:t>
        <a:bodyPr/>
        <a:lstStyle/>
        <a:p>
          <a:endParaRPr lang="en-US"/>
        </a:p>
      </dgm:t>
    </dgm:pt>
    <dgm:pt modelId="{EE0914FA-B2F5-46DC-9D58-DA9BD3441DE6}" type="sibTrans" cxnId="{39881FB4-75BD-406A-AB3C-11EC803091E7}">
      <dgm:prSet/>
      <dgm:spPr/>
      <dgm:t>
        <a:bodyPr/>
        <a:lstStyle/>
        <a:p>
          <a:endParaRPr lang="en-US"/>
        </a:p>
      </dgm:t>
    </dgm:pt>
    <dgm:pt modelId="{3CBF26C4-2274-46D9-8105-AC74DF919430}">
      <dgm:prSet phldrT="[Text]"/>
      <dgm:spPr/>
      <dgm:t>
        <a:bodyPr/>
        <a:lstStyle/>
        <a:p>
          <a:pPr algn="l"/>
          <a:r>
            <a:rPr lang="tr-TR" dirty="0" smtClean="0"/>
            <a:t>Rating</a:t>
          </a:r>
          <a:endParaRPr lang="en-US" dirty="0"/>
        </a:p>
      </dgm:t>
    </dgm:pt>
    <dgm:pt modelId="{F5968602-DAD3-47BB-9105-B37F39BD482E}" type="parTrans" cxnId="{D472BFD3-103D-41F0-B956-9A7DBE2A9025}">
      <dgm:prSet/>
      <dgm:spPr/>
      <dgm:t>
        <a:bodyPr/>
        <a:lstStyle/>
        <a:p>
          <a:endParaRPr lang="en-US"/>
        </a:p>
      </dgm:t>
    </dgm:pt>
    <dgm:pt modelId="{F5F39B98-01B1-4A10-9A2F-523BBA2434AE}" type="sibTrans" cxnId="{D472BFD3-103D-41F0-B956-9A7DBE2A9025}">
      <dgm:prSet/>
      <dgm:spPr/>
      <dgm:t>
        <a:bodyPr/>
        <a:lstStyle/>
        <a:p>
          <a:endParaRPr lang="en-US"/>
        </a:p>
      </dgm:t>
    </dgm:pt>
    <dgm:pt modelId="{FA5B3AFB-1409-4D31-8F97-08CDE2803ED0}">
      <dgm:prSet phldrT="[Text]"/>
      <dgm:spPr/>
      <dgm:t>
        <a:bodyPr/>
        <a:lstStyle/>
        <a:p>
          <a:pPr algn="l"/>
          <a:r>
            <a:rPr lang="tr-TR" dirty="0" smtClean="0"/>
            <a:t>Risk yönetimi </a:t>
          </a:r>
          <a:endParaRPr lang="en-US" dirty="0"/>
        </a:p>
      </dgm:t>
    </dgm:pt>
    <dgm:pt modelId="{C519C82A-B1BB-4218-8159-37075D7A778D}" type="parTrans" cxnId="{5FBAC415-238E-42D6-ABD5-70252D5DE5DF}">
      <dgm:prSet/>
      <dgm:spPr/>
      <dgm:t>
        <a:bodyPr/>
        <a:lstStyle/>
        <a:p>
          <a:endParaRPr lang="en-US"/>
        </a:p>
      </dgm:t>
    </dgm:pt>
    <dgm:pt modelId="{3ABB8CF2-43E3-4622-ABD3-B9247ADE2229}" type="sibTrans" cxnId="{5FBAC415-238E-42D6-ABD5-70252D5DE5DF}">
      <dgm:prSet/>
      <dgm:spPr/>
      <dgm:t>
        <a:bodyPr/>
        <a:lstStyle/>
        <a:p>
          <a:endParaRPr lang="en-US"/>
        </a:p>
      </dgm:t>
    </dgm:pt>
    <dgm:pt modelId="{637AE88C-D7D7-46FF-81C5-83B5D6C6F57C}">
      <dgm:prSet phldrT="[Text]"/>
      <dgm:spPr/>
      <dgm:t>
        <a:bodyPr/>
        <a:lstStyle/>
        <a:p>
          <a:pPr algn="l"/>
          <a:r>
            <a:rPr lang="tr-TR" dirty="0" smtClean="0"/>
            <a:t>Kurumsal yönetim</a:t>
          </a:r>
          <a:endParaRPr lang="en-US" dirty="0"/>
        </a:p>
      </dgm:t>
    </dgm:pt>
    <dgm:pt modelId="{288CE871-85F3-4BAD-B55E-D5E151479BAE}" type="parTrans" cxnId="{F799F0E1-1DF3-42EE-86D9-DE43FF00C33E}">
      <dgm:prSet/>
      <dgm:spPr/>
      <dgm:t>
        <a:bodyPr/>
        <a:lstStyle/>
        <a:p>
          <a:endParaRPr lang="en-US"/>
        </a:p>
      </dgm:t>
    </dgm:pt>
    <dgm:pt modelId="{AC0B458B-EA65-471C-91D8-D83C2383DA94}" type="sibTrans" cxnId="{F799F0E1-1DF3-42EE-86D9-DE43FF00C33E}">
      <dgm:prSet/>
      <dgm:spPr/>
      <dgm:t>
        <a:bodyPr/>
        <a:lstStyle/>
        <a:p>
          <a:endParaRPr lang="en-US"/>
        </a:p>
      </dgm:t>
    </dgm:pt>
    <dgm:pt modelId="{34B623F8-4840-42D2-9944-9782AE9D665A}" type="pres">
      <dgm:prSet presAssocID="{4AD9E148-D0E3-4E9B-8BFF-644FDFFFAE06}" presName="compositeShape" presStyleCnt="0">
        <dgm:presLayoutVars>
          <dgm:dir/>
          <dgm:resizeHandles/>
        </dgm:presLayoutVars>
      </dgm:prSet>
      <dgm:spPr/>
    </dgm:pt>
    <dgm:pt modelId="{3DD47DA1-DFC8-4906-B920-C0935D608990}" type="pres">
      <dgm:prSet presAssocID="{4AD9E148-D0E3-4E9B-8BFF-644FDFFFAE06}" presName="pyramid" presStyleLbl="node1" presStyleIdx="0" presStyleCnt="1" custFlipVert="1"/>
      <dgm:spPr>
        <a:solidFill>
          <a:srgbClr val="006699">
            <a:alpha val="98000"/>
          </a:srgbClr>
        </a:solidFill>
      </dgm:spPr>
    </dgm:pt>
    <dgm:pt modelId="{0283470B-9461-488F-89B4-EE5DDCDCCCB5}" type="pres">
      <dgm:prSet presAssocID="{4AD9E148-D0E3-4E9B-8BFF-644FDFFFAE06}" presName="theList" presStyleCnt="0"/>
      <dgm:spPr/>
    </dgm:pt>
    <dgm:pt modelId="{E4617F01-E386-40A8-B410-A33F322DF477}" type="pres">
      <dgm:prSet presAssocID="{81E3F441-EC22-4314-ABAA-5B99F469F0A7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EC92DF-8028-43A5-9C39-93BA07628245}" type="pres">
      <dgm:prSet presAssocID="{81E3F441-EC22-4314-ABAA-5B99F469F0A7}" presName="aSpace" presStyleCnt="0"/>
      <dgm:spPr/>
    </dgm:pt>
    <dgm:pt modelId="{0FF4C811-DA62-4E83-A53A-3D4E471B319A}" type="pres">
      <dgm:prSet presAssocID="{3CBF26C4-2274-46D9-8105-AC74DF919430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4C945-94F7-40BC-A5BA-42628901194A}" type="pres">
      <dgm:prSet presAssocID="{3CBF26C4-2274-46D9-8105-AC74DF919430}" presName="aSpace" presStyleCnt="0"/>
      <dgm:spPr/>
    </dgm:pt>
    <dgm:pt modelId="{C69A1388-3A7F-4A7D-92CE-475FC16BF27C}" type="pres">
      <dgm:prSet presAssocID="{FA5B3AFB-1409-4D31-8F97-08CDE2803ED0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B2D46-F7AB-49C2-BC3A-B7BC01FA4338}" type="pres">
      <dgm:prSet presAssocID="{FA5B3AFB-1409-4D31-8F97-08CDE2803ED0}" presName="aSpace" presStyleCnt="0"/>
      <dgm:spPr/>
    </dgm:pt>
    <dgm:pt modelId="{8E3E0F14-986D-4E1A-8CCE-EF2ADEAF4292}" type="pres">
      <dgm:prSet presAssocID="{637AE88C-D7D7-46FF-81C5-83B5D6C6F57C}" presName="aNode" presStyleLbl="fgAcc1" presStyleIdx="3" presStyleCnt="4" custLinFactNeighborX="-1324" custLinFactNeighborY="462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B8E09-FDDD-4256-883C-FFE8C3E370C6}" type="pres">
      <dgm:prSet presAssocID="{637AE88C-D7D7-46FF-81C5-83B5D6C6F57C}" presName="aSpace" presStyleCnt="0"/>
      <dgm:spPr/>
    </dgm:pt>
  </dgm:ptLst>
  <dgm:cxnLst>
    <dgm:cxn modelId="{39881FB4-75BD-406A-AB3C-11EC803091E7}" srcId="{4AD9E148-D0E3-4E9B-8BFF-644FDFFFAE06}" destId="{81E3F441-EC22-4314-ABAA-5B99F469F0A7}" srcOrd="0" destOrd="0" parTransId="{BE377A27-3C8E-427D-85C3-10FDB2B1ED19}" sibTransId="{EE0914FA-B2F5-46DC-9D58-DA9BD3441DE6}"/>
    <dgm:cxn modelId="{31BABD74-CC47-4821-8D09-242BDCF1B105}" type="presOf" srcId="{FA5B3AFB-1409-4D31-8F97-08CDE2803ED0}" destId="{C69A1388-3A7F-4A7D-92CE-475FC16BF27C}" srcOrd="0" destOrd="0" presId="urn:microsoft.com/office/officeart/2005/8/layout/pyramid2"/>
    <dgm:cxn modelId="{1D6AA7CC-E25C-42C0-92F8-03EE91B67261}" type="presOf" srcId="{3CBF26C4-2274-46D9-8105-AC74DF919430}" destId="{0FF4C811-DA62-4E83-A53A-3D4E471B319A}" srcOrd="0" destOrd="0" presId="urn:microsoft.com/office/officeart/2005/8/layout/pyramid2"/>
    <dgm:cxn modelId="{D472BFD3-103D-41F0-B956-9A7DBE2A9025}" srcId="{4AD9E148-D0E3-4E9B-8BFF-644FDFFFAE06}" destId="{3CBF26C4-2274-46D9-8105-AC74DF919430}" srcOrd="1" destOrd="0" parTransId="{F5968602-DAD3-47BB-9105-B37F39BD482E}" sibTransId="{F5F39B98-01B1-4A10-9A2F-523BBA2434AE}"/>
    <dgm:cxn modelId="{B476A5B3-FD02-4DC3-B366-F31DA9B948FB}" type="presOf" srcId="{637AE88C-D7D7-46FF-81C5-83B5D6C6F57C}" destId="{8E3E0F14-986D-4E1A-8CCE-EF2ADEAF4292}" srcOrd="0" destOrd="0" presId="urn:microsoft.com/office/officeart/2005/8/layout/pyramid2"/>
    <dgm:cxn modelId="{5FBAC415-238E-42D6-ABD5-70252D5DE5DF}" srcId="{4AD9E148-D0E3-4E9B-8BFF-644FDFFFAE06}" destId="{FA5B3AFB-1409-4D31-8F97-08CDE2803ED0}" srcOrd="2" destOrd="0" parTransId="{C519C82A-B1BB-4218-8159-37075D7A778D}" sibTransId="{3ABB8CF2-43E3-4622-ABD3-B9247ADE2229}"/>
    <dgm:cxn modelId="{569C6A5C-7D34-4CFF-BFE7-CCCC8789279F}" type="presOf" srcId="{4AD9E148-D0E3-4E9B-8BFF-644FDFFFAE06}" destId="{34B623F8-4840-42D2-9944-9782AE9D665A}" srcOrd="0" destOrd="0" presId="urn:microsoft.com/office/officeart/2005/8/layout/pyramid2"/>
    <dgm:cxn modelId="{F799F0E1-1DF3-42EE-86D9-DE43FF00C33E}" srcId="{4AD9E148-D0E3-4E9B-8BFF-644FDFFFAE06}" destId="{637AE88C-D7D7-46FF-81C5-83B5D6C6F57C}" srcOrd="3" destOrd="0" parTransId="{288CE871-85F3-4BAD-B55E-D5E151479BAE}" sibTransId="{AC0B458B-EA65-471C-91D8-D83C2383DA94}"/>
    <dgm:cxn modelId="{4179B7AB-9DA5-4E07-AA54-366B43D6CDE9}" type="presOf" srcId="{81E3F441-EC22-4314-ABAA-5B99F469F0A7}" destId="{E4617F01-E386-40A8-B410-A33F322DF477}" srcOrd="0" destOrd="0" presId="urn:microsoft.com/office/officeart/2005/8/layout/pyramid2"/>
    <dgm:cxn modelId="{D4605ECD-E23F-4664-A934-9225E2F0093F}" type="presParOf" srcId="{34B623F8-4840-42D2-9944-9782AE9D665A}" destId="{3DD47DA1-DFC8-4906-B920-C0935D608990}" srcOrd="0" destOrd="0" presId="urn:microsoft.com/office/officeart/2005/8/layout/pyramid2"/>
    <dgm:cxn modelId="{FACF89CB-AA5B-40BC-8C48-6C6390CDEB87}" type="presParOf" srcId="{34B623F8-4840-42D2-9944-9782AE9D665A}" destId="{0283470B-9461-488F-89B4-EE5DDCDCCCB5}" srcOrd="1" destOrd="0" presId="urn:microsoft.com/office/officeart/2005/8/layout/pyramid2"/>
    <dgm:cxn modelId="{90DCA03A-A153-416A-A685-8B352136AEEC}" type="presParOf" srcId="{0283470B-9461-488F-89B4-EE5DDCDCCCB5}" destId="{E4617F01-E386-40A8-B410-A33F322DF477}" srcOrd="0" destOrd="0" presId="urn:microsoft.com/office/officeart/2005/8/layout/pyramid2"/>
    <dgm:cxn modelId="{01707F03-B788-47DA-8D94-6D6864F64A7D}" type="presParOf" srcId="{0283470B-9461-488F-89B4-EE5DDCDCCCB5}" destId="{71EC92DF-8028-43A5-9C39-93BA07628245}" srcOrd="1" destOrd="0" presId="urn:microsoft.com/office/officeart/2005/8/layout/pyramid2"/>
    <dgm:cxn modelId="{0555E30C-2AEB-4D59-B846-E1AA1729A57F}" type="presParOf" srcId="{0283470B-9461-488F-89B4-EE5DDCDCCCB5}" destId="{0FF4C811-DA62-4E83-A53A-3D4E471B319A}" srcOrd="2" destOrd="0" presId="urn:microsoft.com/office/officeart/2005/8/layout/pyramid2"/>
    <dgm:cxn modelId="{59503BC7-E316-4F7B-B8D7-90B14A33B48D}" type="presParOf" srcId="{0283470B-9461-488F-89B4-EE5DDCDCCCB5}" destId="{2DC4C945-94F7-40BC-A5BA-42628901194A}" srcOrd="3" destOrd="0" presId="urn:microsoft.com/office/officeart/2005/8/layout/pyramid2"/>
    <dgm:cxn modelId="{51C00801-551C-4424-8508-1C0F23145099}" type="presParOf" srcId="{0283470B-9461-488F-89B4-EE5DDCDCCCB5}" destId="{C69A1388-3A7F-4A7D-92CE-475FC16BF27C}" srcOrd="4" destOrd="0" presId="urn:microsoft.com/office/officeart/2005/8/layout/pyramid2"/>
    <dgm:cxn modelId="{792A641E-05A3-469C-9283-5264E5747F8B}" type="presParOf" srcId="{0283470B-9461-488F-89B4-EE5DDCDCCCB5}" destId="{784B2D46-F7AB-49C2-BC3A-B7BC01FA4338}" srcOrd="5" destOrd="0" presId="urn:microsoft.com/office/officeart/2005/8/layout/pyramid2"/>
    <dgm:cxn modelId="{8CADFED6-607D-4CE2-A52B-4092D0771184}" type="presParOf" srcId="{0283470B-9461-488F-89B4-EE5DDCDCCCB5}" destId="{8E3E0F14-986D-4E1A-8CCE-EF2ADEAF4292}" srcOrd="6" destOrd="0" presId="urn:microsoft.com/office/officeart/2005/8/layout/pyramid2"/>
    <dgm:cxn modelId="{B2D251E6-FDBD-43C9-9A29-FD018ED88676}" type="presParOf" srcId="{0283470B-9461-488F-89B4-EE5DDCDCCCB5}" destId="{734B8E09-FDDD-4256-883C-FFE8C3E370C6}" srcOrd="7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Simple 1"/>
  <dgm:desc val="Simple 1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9C828-073C-4A8D-92C0-C903568F37E1}" type="datetimeFigureOut">
              <a:rPr lang="tr-TR" smtClean="0"/>
              <a:pPr/>
              <a:t>21.01.2008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40705-277F-457A-B044-CCEF54A74A8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5715000" cy="9906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67000"/>
            <a:ext cx="5715000" cy="7620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09C4D3-EB5B-492E-9200-CD4953B3D86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A2581-E209-4767-96B9-D54CA543ED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6294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629400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798E2-734D-4DE0-AE31-452FB85AF63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E512B-5DE1-4D87-9691-A14E0738144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DCBE0-AFA8-410B-BFE5-E2FB9093CF9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4300" y="762000"/>
            <a:ext cx="37719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ED392-4370-4A11-BCE0-E3F1BA6DB3D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CAD37-F963-45E4-941C-1FD72C0501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942E1-A5B4-451E-9F73-C03C0C9CFC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3A57C-7C74-4B93-A36B-96BD96F222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242FF-5208-4E47-9F6D-5FD9A7F8665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Click icon to add picture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372E6-7965-4BF4-802F-873E10BA5B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76962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74F8799F-11E2-42C4-BAF2-58239BC230F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Public\Music\Sample%20Music\Distance.wma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SUAT\AppData\Local\Microsoft\Windows\Temporary%20Internet%20Files\Content.IE5\R0EV6RBW\MSj03886180000%5b1%5d.wav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Public\Music\Sample%20Music\Distance.wma" TargetMode="Externa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tr-TR" sz="4000" dirty="0" smtClean="0"/>
              <a:t>BASEL II </a:t>
            </a:r>
            <a:r>
              <a:rPr lang="tr-TR" sz="2800" dirty="0" smtClean="0"/>
              <a:t>“Sosyo Ekonomik Etkileri”</a:t>
            </a:r>
            <a:endParaRPr lang="tr-T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667000"/>
            <a:ext cx="5715000" cy="1762132"/>
          </a:xfrm>
        </p:spPr>
        <p:txBody>
          <a:bodyPr/>
          <a:lstStyle/>
          <a:p>
            <a:pPr algn="r"/>
            <a:r>
              <a:rPr lang="tr-TR" sz="2400" dirty="0" smtClean="0"/>
              <a:t>İstanbul ODTÜ Mezunları Derneği</a:t>
            </a:r>
          </a:p>
          <a:p>
            <a:pPr algn="r"/>
            <a:r>
              <a:rPr lang="tr-TR" sz="2000" dirty="0" smtClean="0"/>
              <a:t>22 Ocak 2008</a:t>
            </a:r>
          </a:p>
          <a:p>
            <a:pPr algn="r"/>
            <a:endParaRPr lang="tr-TR" sz="2000" dirty="0">
              <a:solidFill>
                <a:srgbClr val="2F6481"/>
              </a:solidFill>
            </a:endParaRPr>
          </a:p>
          <a:p>
            <a:pPr algn="r"/>
            <a:r>
              <a:rPr lang="tr-TR" sz="1800" dirty="0" smtClean="0">
                <a:solidFill>
                  <a:srgbClr val="2F6481"/>
                </a:solidFill>
              </a:rPr>
              <a:t>Suat Albayrak [ADM’87]</a:t>
            </a:r>
            <a:endParaRPr lang="tr-TR" sz="2000" dirty="0"/>
          </a:p>
        </p:txBody>
      </p:sp>
      <p:pic>
        <p:nvPicPr>
          <p:cNvPr id="23556" name="Picture 4" descr="C:\Users\SUAT\AppData\Local\Microsoft\Windows\Temporary Internet Files\Content.IE5\S3NQ2Q7S\MMj0205375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500570"/>
            <a:ext cx="1333500" cy="895350"/>
          </a:xfrm>
          <a:prstGeom prst="rect">
            <a:avLst/>
          </a:prstGeom>
          <a:noFill/>
        </p:spPr>
      </p:pic>
      <p:pic>
        <p:nvPicPr>
          <p:cNvPr id="12" name="Distance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0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BASEL II’nin şirketlere etkileri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olarak BASEL II</a:t>
            </a:r>
          </a:p>
          <a:p>
            <a:r>
              <a:rPr lang="tr-TR" dirty="0" smtClean="0"/>
              <a:t>Türkiye’nin BASEL II yol haritası</a:t>
            </a:r>
          </a:p>
          <a:p>
            <a:r>
              <a:rPr lang="tr-TR" dirty="0" smtClean="0"/>
              <a:t>BASEL II’nin ekonomiye etkisi</a:t>
            </a:r>
          </a:p>
          <a:p>
            <a:r>
              <a:rPr lang="tr-TR" dirty="0" smtClean="0"/>
              <a:t>BASEL II’nin kredi hacmine etkisi</a:t>
            </a:r>
          </a:p>
          <a:p>
            <a:r>
              <a:rPr lang="tr-TR" dirty="0" smtClean="0"/>
              <a:t>BASEL II’nin KOBİ’lere etkileri</a:t>
            </a:r>
          </a:p>
          <a:p>
            <a:r>
              <a:rPr lang="tr-TR" dirty="0" smtClean="0"/>
              <a:t>Derecelendirme</a:t>
            </a:r>
          </a:p>
          <a:p>
            <a:r>
              <a:rPr lang="tr-TR" dirty="0" smtClean="0"/>
              <a:t>Şirketlere öneriler</a:t>
            </a:r>
          </a:p>
        </p:txBody>
      </p:sp>
      <p:pic>
        <p:nvPicPr>
          <p:cNvPr id="21512" name="Picture 8" descr="C:\Users\SUAT\AppData\Local\Microsoft\Windows\Temporary Internet Files\Content.IE5\W2OEOH95\MMj02053700000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500702"/>
            <a:ext cx="1333500" cy="952500"/>
          </a:xfrm>
          <a:prstGeom prst="rect">
            <a:avLst/>
          </a:prstGeom>
          <a:noFill/>
        </p:spPr>
      </p:pic>
      <p:pic>
        <p:nvPicPr>
          <p:cNvPr id="12" name="MSj03886180000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2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olarak BASEL II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769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BASEL II yol haritası</a:t>
            </a:r>
            <a:endParaRPr lang="tr-TR" dirty="0"/>
          </a:p>
        </p:txBody>
      </p:sp>
      <p:graphicFrame>
        <p:nvGraphicFramePr>
          <p:cNvPr id="43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769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00108"/>
          </a:xfrm>
        </p:spPr>
        <p:txBody>
          <a:bodyPr/>
          <a:lstStyle/>
          <a:p>
            <a:r>
              <a:rPr lang="tr-TR" dirty="0" smtClean="0"/>
              <a:t>BASEL II’nin kredi hacmi etkisi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3471858" cy="639762"/>
          </a:xfrm>
        </p:spPr>
        <p:txBody>
          <a:bodyPr/>
          <a:lstStyle/>
          <a:p>
            <a:r>
              <a:rPr lang="tr-TR" sz="2000" dirty="0" smtClean="0"/>
              <a:t>Gelişmiş </a:t>
            </a:r>
            <a:r>
              <a:rPr lang="tr-TR" sz="2000" dirty="0"/>
              <a:t>ü</a:t>
            </a:r>
            <a:r>
              <a:rPr lang="tr-TR" sz="2000" dirty="0" smtClean="0"/>
              <a:t>lke bankalarının  kredileri</a:t>
            </a:r>
            <a:endParaRPr lang="tr-TR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596" y="2643182"/>
            <a:ext cx="3114668" cy="1428760"/>
          </a:xfrm>
        </p:spPr>
        <p:txBody>
          <a:bodyPr/>
          <a:lstStyle/>
          <a:p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OECD ayrımın kalkması ve ülke ratinginin devreye girmesi</a:t>
            </a:r>
          </a:p>
          <a:p>
            <a:r>
              <a:rPr lang="tr-TR" sz="1600" dirty="0" smtClean="0">
                <a:solidFill>
                  <a:schemeClr val="bg1">
                    <a:lumMod val="50000"/>
                  </a:schemeClr>
                </a:solidFill>
              </a:rPr>
              <a:t>Firmaların ülke rating tavanı</a:t>
            </a:r>
            <a:endParaRPr lang="tr-T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14810" y="1928802"/>
            <a:ext cx="3571899" cy="639762"/>
          </a:xfrm>
        </p:spPr>
        <p:txBody>
          <a:bodyPr/>
          <a:lstStyle/>
          <a:p>
            <a:r>
              <a:rPr lang="tr-TR" sz="2000" dirty="0" smtClean="0"/>
              <a:t>Yerel bankaların şirketlere kredileri</a:t>
            </a:r>
            <a:endParaRPr lang="tr-TR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14810" y="2714620"/>
            <a:ext cx="4041775" cy="3571900"/>
          </a:xfrm>
        </p:spPr>
        <p:txBody>
          <a:bodyPr/>
          <a:lstStyle/>
          <a:p>
            <a:r>
              <a:rPr lang="tr-TR" sz="1400" dirty="0" smtClean="0">
                <a:solidFill>
                  <a:schemeClr val="bg1">
                    <a:lumMod val="50000"/>
                  </a:schemeClr>
                </a:solidFill>
              </a:rPr>
              <a:t>Rating faiz avantajı</a:t>
            </a:r>
          </a:p>
          <a:p>
            <a:r>
              <a:rPr lang="tr-TR" sz="1400" dirty="0" smtClean="0">
                <a:solidFill>
                  <a:schemeClr val="bg1">
                    <a:lumMod val="50000"/>
                  </a:schemeClr>
                </a:solidFill>
              </a:rPr>
              <a:t>KOBİ tanımı.</a:t>
            </a:r>
          </a:p>
          <a:p>
            <a:r>
              <a:rPr lang="tr-TR" sz="1400" dirty="0" smtClean="0">
                <a:solidFill>
                  <a:schemeClr val="bg1">
                    <a:lumMod val="50000"/>
                  </a:schemeClr>
                </a:solidFill>
              </a:rPr>
              <a:t>Perakende kredilerin avantajı</a:t>
            </a:r>
          </a:p>
          <a:p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357686" y="4000504"/>
          <a:ext cx="3357585" cy="206616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19195"/>
                <a:gridCol w="1119195"/>
                <a:gridCol w="1119195"/>
              </a:tblGrid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Rating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Perakende Kredi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KOBİ ve Üstü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AAA'dan AA-'ye 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281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A+'dan A-'ye 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BBB+'dan BB-'ye 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%75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BB-'den düşük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150%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Derecelendirilmemiş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2911" y="4000504"/>
          <a:ext cx="3071832" cy="23281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23944"/>
                <a:gridCol w="806084"/>
                <a:gridCol w="1241804"/>
              </a:tblGrid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Rating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Seçenek 1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 smtClean="0">
                          <a:latin typeface="Calibri"/>
                          <a:ea typeface="Calibri"/>
                          <a:cs typeface="Times New Roman"/>
                        </a:rPr>
                        <a:t>Seçenek 2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AAA'dan AA-'ye 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281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A+'dan A-'ye 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335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BBB+'dan </a:t>
                      </a: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BBB-'ye 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kadar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BB+, B-’arası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B-altı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Derecelendirilmemiş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dirty="0" smtClean="0"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BASEL II’nin KOBİ’lere etkileri</a:t>
            </a:r>
            <a:endParaRPr lang="tr-T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769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Derecelendirme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Riskin, ölçülebilmesi, karşılaştırılabilmesi ve bir gösterge olabilmesi açısından sayısallaştırılması işlemi. Derecelendirme yaparken, firmanın </a:t>
            </a:r>
          </a:p>
          <a:p>
            <a:pPr lvl="1"/>
            <a:r>
              <a:rPr lang="tr-TR" dirty="0" smtClean="0"/>
              <a:t>Mali verileri, </a:t>
            </a:r>
          </a:p>
          <a:p>
            <a:pPr lvl="1"/>
            <a:r>
              <a:rPr lang="tr-TR" dirty="0" smtClean="0"/>
              <a:t>Yönetsel nitelikleri, </a:t>
            </a:r>
          </a:p>
          <a:p>
            <a:pPr lvl="1"/>
            <a:r>
              <a:rPr lang="tr-TR" dirty="0" smtClean="0"/>
              <a:t>Geçmiş performansı, gelecekteki projeleri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gibi bir çok unsuru gözönünde bulundurulur.</a:t>
            </a:r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Şirketlere öneriler</a:t>
            </a:r>
            <a:endParaRPr lang="tr-TR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769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Sizin Ekleyecekleriniz...</a:t>
            </a:r>
            <a:endParaRPr lang="tr-T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tr-TR" sz="4000" dirty="0" smtClean="0">
              <a:solidFill>
                <a:schemeClr val="bg1"/>
              </a:solidFill>
              <a:latin typeface="Tahoma" pitchFamily="34" charset="0"/>
            </a:endParaRPr>
          </a:p>
          <a:p>
            <a:pPr>
              <a:buNone/>
            </a:pPr>
            <a:endParaRPr lang="tr-TR" sz="4000" dirty="0" smtClean="0">
              <a:solidFill>
                <a:schemeClr val="bg1"/>
              </a:solidFill>
              <a:latin typeface="Tahoma" pitchFamily="34" charset="0"/>
            </a:endParaRPr>
          </a:p>
          <a:p>
            <a:pPr>
              <a:buNone/>
            </a:pPr>
            <a:r>
              <a:rPr lang="tr-TR" sz="3600" dirty="0" smtClean="0">
                <a:solidFill>
                  <a:schemeClr val="bg1"/>
                </a:solidFill>
                <a:latin typeface="Tahoma" pitchFamily="34" charset="0"/>
              </a:rPr>
              <a:t> 	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Success </a:t>
            </a:r>
            <a:r>
              <a:rPr lang="en-US" sz="3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 not final, failure is not fatal: it is the courage to continue that counts</a:t>
            </a:r>
            <a:r>
              <a:rPr lang="en-US" sz="36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tr-TR" sz="36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4000" i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786314" y="4429132"/>
            <a:ext cx="2525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ahoma" pitchFamily="34" charset="0"/>
              </a:rPr>
              <a:t>Winston Churchill</a:t>
            </a:r>
          </a:p>
        </p:txBody>
      </p:sp>
      <p:pic>
        <p:nvPicPr>
          <p:cNvPr id="7" name="Distance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6553200"/>
            <a:ext cx="304800" cy="304800"/>
          </a:xfrm>
          <a:prstGeom prst="rect">
            <a:avLst/>
          </a:prstGeom>
        </p:spPr>
      </p:pic>
      <p:pic>
        <p:nvPicPr>
          <p:cNvPr id="22530" name="Picture 2" descr="C:\Users\SUAT\AppData\Local\Microsoft\Windows\Temporary Internet Files\Content.IE5\JNB04ER7\MMj0254443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5214950"/>
            <a:ext cx="1133475" cy="1123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710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Windpower design template">
  <a:themeElements>
    <a:clrScheme name="Office Theme 7">
      <a:dk1>
        <a:srgbClr val="000000"/>
      </a:dk1>
      <a:lt1>
        <a:srgbClr val="FFFFFF"/>
      </a:lt1>
      <a:dk2>
        <a:srgbClr val="1B87B7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1B87B7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Windpower design template</Template>
  <TotalTime>363</TotalTime>
  <Words>341</Words>
  <Application>Microsoft PowerPoint</Application>
  <PresentationFormat>On-screen Show (4:3)</PresentationFormat>
  <Paragraphs>105</Paragraphs>
  <Slides>9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Windpower design template</vt:lpstr>
      <vt:lpstr>BASEL II “Sosyo Ekonomik Etkileri”</vt:lpstr>
      <vt:lpstr>BASEL II’nin şirketlere etkileri</vt:lpstr>
      <vt:lpstr>Genel olarak BASEL II</vt:lpstr>
      <vt:lpstr>BASEL II yol haritası</vt:lpstr>
      <vt:lpstr>BASEL II’nin kredi hacmi etkisi</vt:lpstr>
      <vt:lpstr>BASEL II’nin KOBİ’lere etkileri</vt:lpstr>
      <vt:lpstr>Derecelendirme</vt:lpstr>
      <vt:lpstr>Şirketlere öneriler</vt:lpstr>
      <vt:lpstr>Sizin Ekleyecekleriniz...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BASEL II “Sosyo Ekonomik Etkileri”</dc:title>
  <dc:creator>SUAT</dc:creator>
  <cp:lastModifiedBy>SUAT</cp:lastModifiedBy>
  <cp:revision>65</cp:revision>
  <cp:lastPrinted>1601-01-01T00:00:00Z</cp:lastPrinted>
  <dcterms:created xsi:type="dcterms:W3CDTF">2008-01-19T19:13:10Z</dcterms:created>
  <dcterms:modified xsi:type="dcterms:W3CDTF">2008-01-21T22:20:58Z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TC011813501033</vt:lpwstr>
  </property>
</Properties>
</file>